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90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276035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небольшой снег. Ветер 7-12 м/с. Температура воздуха ночью 28-30, днем 16-18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18-20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71454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14483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2507</cp:revision>
  <cp:lastPrinted>2021-07-01T03:56:27Z</cp:lastPrinted>
  <dcterms:created xsi:type="dcterms:W3CDTF">2018-03-27T06:03:00Z</dcterms:created>
  <dcterms:modified xsi:type="dcterms:W3CDTF">2023-01-10T06:42:03Z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