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0" d="100"/>
          <a:sy n="90" d="100"/>
        </p:scale>
        <p:origin x="108" y="22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91083177"/>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қантар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09 </a:t>
            </a:r>
            <a:r>
              <a:rPr lang="kk-KZ" altLang="ru-RU" sz="1200" b="1" dirty="0" smtClean="0">
                <a:latin typeface="Times New Roman" panose="02020603050405020304" pitchFamily="18" charset="0"/>
                <a:cs typeface="Times New Roman" panose="02020603050405020304" pitchFamily="18" charset="0"/>
              </a:rPr>
              <a:t>қантар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71014214"/>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8379">
                <a:tc>
                  <a:txBody>
                    <a:bodyPr/>
                    <a:lstStyle/>
                    <a:p>
                      <a:r>
                        <a:rPr lang="ru-RU" sz="100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16" name="Прямоугольник 15"/>
          <p:cNvSpPr/>
          <p:nvPr/>
        </p:nvSpPr>
        <p:spPr>
          <a:xfrm>
            <a:off x="4980669" y="115888"/>
            <a:ext cx="4808536" cy="1800493"/>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kk-KZ" altLang="ru-RU" sz="1200" b="1" dirty="0">
                <a:latin typeface="Times New Roman" panose="02020603050405020304" pitchFamily="18" charset="0"/>
                <a:cs typeface="Times New Roman" panose="02020603050405020304" pitchFamily="18" charset="0"/>
              </a:rPr>
              <a:t>қаңтар</a:t>
            </a:r>
            <a:r>
              <a:rPr lang="ru-RU" altLang="ru-RU" sz="1200" b="1" dirty="0" err="1">
                <a:latin typeface="Times New Roman" panose="02020603050405020304" pitchFamily="18" charset="0"/>
                <a:cs typeface="Times New Roman" panose="02020603050405020304" pitchFamily="18" charset="0"/>
              </a:rPr>
              <a:t>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smtClean="0">
                <a:solidFill>
                  <a:prstClr val="black"/>
                </a:solidFill>
                <a:latin typeface="Times New Roman" panose="02020603050405020304" pitchFamily="18" charset="0"/>
                <a:cs typeface="Times New Roman" panose="02020603050405020304" pitchFamily="18" charset="0"/>
              </a:rPr>
              <a:t>09 </a:t>
            </a:r>
            <a:r>
              <a:rPr lang="ru-RU" altLang="ru-RU" sz="1200" b="1" dirty="0" err="1">
                <a:solidFill>
                  <a:prstClr val="black"/>
                </a:solidFill>
                <a:latin typeface="Times New Roman" panose="02020603050405020304" pitchFamily="18" charset="0"/>
                <a:cs typeface="Times New Roman" panose="02020603050405020304" pitchFamily="18" charset="0"/>
              </a:rPr>
              <a:t>қа</a:t>
            </a:r>
            <a:r>
              <a:rPr lang="kk-KZ" altLang="ru-RU" sz="1200" b="1" dirty="0">
                <a:solidFill>
                  <a:prstClr val="black"/>
                </a:solidFill>
                <a:latin typeface="Times New Roman" panose="02020603050405020304" pitchFamily="18" charset="0"/>
                <a:cs typeface="Times New Roman" panose="02020603050405020304" pitchFamily="18" charset="0"/>
              </a:rPr>
              <a:t>ңтардың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10</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қаңтардың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қар. Жел батыстан, </a:t>
            </a:r>
            <a:r>
              <a:rPr lang="kk-KZ" sz="1200" dirty="0">
                <a:solidFill>
                  <a:prstClr val="black"/>
                </a:solidFill>
                <a:latin typeface="Times New Roman" pitchFamily="18" charset="0"/>
                <a:cs typeface="Times New Roman" pitchFamily="18" charset="0"/>
              </a:rPr>
              <a:t>солтүстік-батыстан соғады 5-10 </a:t>
            </a:r>
            <a:r>
              <a:rPr lang="kk-KZ" sz="1200" dirty="0" smtClean="0">
                <a:latin typeface="Times New Roman" panose="02020603050405020304" pitchFamily="18" charset="0"/>
                <a:cs typeface="Times New Roman" panose="02020603050405020304"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және күндіз </a:t>
            </a:r>
            <a:r>
              <a:rPr lang="kk-KZ" sz="1200" dirty="0" smtClean="0">
                <a:solidFill>
                  <a:prstClr val="black"/>
                </a:solidFill>
                <a:latin typeface="Times New Roman" pitchFamily="18" charset="0"/>
                <a:cs typeface="Times New Roman" pitchFamily="18" charset="0"/>
              </a:rPr>
              <a:t>15-17° </a:t>
            </a:r>
            <a:r>
              <a:rPr lang="kk-KZ" sz="1200" dirty="0" smtClean="0">
                <a:solidFill>
                  <a:prstClr val="black"/>
                </a:solidFill>
                <a:latin typeface="Times New Roman" pitchFamily="18" charset="0"/>
                <a:cs typeface="Times New Roman" pitchFamily="18" charset="0"/>
              </a:rPr>
              <a:t>аяз.</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11 </a:t>
            </a:r>
            <a:r>
              <a:rPr lang="kk-KZ" sz="1200" b="1" dirty="0">
                <a:solidFill>
                  <a:srgbClr val="000000"/>
                </a:solidFill>
                <a:latin typeface="Times New Roman" panose="02020603050405020304" pitchFamily="18" charset="0"/>
                <a:cs typeface="Times New Roman" panose="02020603050405020304" pitchFamily="18" charset="0"/>
                <a:sym typeface="+mn-ea"/>
              </a:rPr>
              <a:t>қантарға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10</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11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a:solidFill>
                  <a:srgbClr val="000000"/>
                </a:solidFill>
                <a:latin typeface="Times New Roman" panose="02020603050405020304" pitchFamily="18" charset="0"/>
                <a:cs typeface="Times New Roman" panose="02020603050405020304" pitchFamily="18" charset="0"/>
                <a:sym typeface="+mn-ea"/>
              </a:rPr>
              <a:t> 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Көшпелі бұлтты,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-7 </a:t>
            </a:r>
            <a:r>
              <a:rPr lang="kk-KZ" sz="1200" dirty="0">
                <a:latin typeface="Times New Roman" panose="02020603050405020304" pitchFamily="18" charset="0"/>
                <a:cs typeface="Times New Roman" panose="02020603050405020304"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28-30°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1" name="TextBox 13"/>
          <p:cNvSpPr txBox="1"/>
          <p:nvPr/>
        </p:nvSpPr>
        <p:spPr>
          <a:xfrm>
            <a:off x="5058832" y="2140449"/>
            <a:ext cx="4680169" cy="1015663"/>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10</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қаңтар</a:t>
            </a:r>
            <a:r>
              <a:rPr lang="ru-RU" sz="1200" dirty="0">
                <a:solidFill>
                  <a:prstClr val="black"/>
                </a:solidFill>
                <a:latin typeface="Times New Roman" panose="02020603050405020304" pitchFamily="18" charset="0"/>
                <a:cs typeface="Times New Roman" panose="02020603050405020304" pitchFamily="18" charset="0"/>
              </a:rPr>
              <a:t>, 2023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11 </a:t>
            </a:r>
            <a:r>
              <a:rPr lang="ru-RU" sz="1200" dirty="0" err="1">
                <a:solidFill>
                  <a:prstClr val="black"/>
                </a:solidFill>
                <a:latin typeface="Times New Roman" panose="02020603050405020304" pitchFamily="18" charset="0"/>
                <a:cs typeface="Times New Roman" panose="02020603050405020304" pitchFamily="18" charset="0"/>
              </a:rPr>
              <a:t>қаңтарға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Говоркова Н.М.</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19680</TotalTime>
  <Words>618</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2765</cp:revision>
  <cp:lastPrinted>2021-07-01T03:56:27Z</cp:lastPrinted>
  <dcterms:created xsi:type="dcterms:W3CDTF">2018-03-27T06:03:00Z</dcterms:created>
  <dcterms:modified xsi:type="dcterms:W3CDTF">2023-01-09T06:40:35Z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