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5" d="100"/>
          <a:sy n="115" d="100"/>
        </p:scale>
        <p:origin x="-1974"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986276707"/>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9</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8123" y="366023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33770469"/>
              </p:ext>
            </p:extLst>
          </p:nvPr>
        </p:nvGraphicFramePr>
        <p:xfrm>
          <a:off x="5024438" y="4143380"/>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1800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4</a:t>
                      </a: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қаңтарға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09 қаңтардан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10 желтоқсанға 2022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қар, кей уақытта қатты жауады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Солтүтік-ш</a:t>
            </a:r>
            <a:r>
              <a:rPr lang="uz-Cyrl-UZ" sz="1100" dirty="0" smtClean="0">
                <a:latin typeface="Times New Roman" pitchFamily="18" charset="0"/>
                <a:cs typeface="Times New Roman" pitchFamily="18" charset="0"/>
              </a:rPr>
              <a:t>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және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7-9 градус аяз </a:t>
            </a:r>
            <a:r>
              <a:rPr lang="kk-KZ" sz="1100" dirty="0" smtClean="0">
                <a:latin typeface="Times New Roman" pitchFamily="18" charset="0"/>
                <a:cs typeface="Times New Roman" pitchFamily="18" charset="0"/>
              </a:rPr>
              <a:t>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11 қаңтарға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10 қаңтардан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11 қаңтарға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түннің бірінші жартысында қар жауады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16-18 </a:t>
            </a:r>
            <a:r>
              <a:rPr lang="kk-KZ" sz="1100" dirty="0" smtClean="0">
                <a:latin typeface="Times New Roman" pitchFamily="18" charset="0"/>
                <a:cs typeface="Times New Roman" pitchFamily="18" charset="0"/>
              </a:rPr>
              <a:t>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2" y="2344616"/>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10 </a:t>
            </a:r>
            <a:r>
              <a:rPr lang="ru-RU" sz="1200" dirty="0" err="1" smtClean="0">
                <a:solidFill>
                  <a:schemeClr val="tx1"/>
                </a:solidFill>
                <a:latin typeface="Times New Roman" panose="02020603050405020304" pitchFamily="18" charset="0"/>
                <a:cs typeface="Times New Roman" panose="02020603050405020304" pitchFamily="18" charset="0"/>
              </a:rPr>
              <a:t>қаңтарда</a:t>
            </a:r>
            <a:r>
              <a:rPr lang="ru-RU" sz="1200" dirty="0" smtClean="0">
                <a:solidFill>
                  <a:schemeClr val="tx1"/>
                </a:solidFill>
                <a:latin typeface="Times New Roman" panose="02020603050405020304" pitchFamily="18" charset="0"/>
                <a:cs typeface="Times New Roman" panose="02020603050405020304" pitchFamily="18" charset="0"/>
              </a:rPr>
              <a:t>, 11 </a:t>
            </a:r>
            <a:r>
              <a:rPr lang="ru-RU" sz="1200" dirty="0" err="1" smtClean="0">
                <a:solidFill>
                  <a:schemeClr val="tx1"/>
                </a:solidFill>
                <a:latin typeface="Times New Roman" panose="02020603050405020304" pitchFamily="18" charset="0"/>
                <a:cs typeface="Times New Roman" panose="02020603050405020304" pitchFamily="18" charset="0"/>
              </a:rPr>
              <a:t>қаңтарға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44072" y="336027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13507</TotalTime>
  <Words>593</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2694</cp:revision>
  <cp:lastPrinted>2021-07-01T03:56:27Z</cp:lastPrinted>
  <dcterms:created xsi:type="dcterms:W3CDTF">2018-03-27T06:03:00Z</dcterms:created>
  <dcterms:modified xsi:type="dcterms:W3CDTF">2023-01-09T06:12:34Z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