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0944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598476"/>
              </p:ext>
            </p:extLst>
          </p:nvPr>
        </p:nvGraphicFramePr>
        <p:xfrm>
          <a:off x="4988541" y="402305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smtClean="0">
                <a:solidFill>
                  <a:srgbClr val="000000"/>
                </a:solidFill>
                <a:latin typeface="Times New Roman" panose="02020603050405020304" pitchFamily="18" charset="0"/>
              </a:rPr>
              <a:t>жоғары</a:t>
            </a:r>
            <a:r>
              <a:rPr lang="ru-RU" sz="1200" b="1"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16096</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2692</cp:revision>
  <cp:lastPrinted>2021-07-01T07:38:07Z</cp:lastPrinted>
  <dcterms:created xsi:type="dcterms:W3CDTF">2018-03-27T06:03:00Z</dcterms:created>
  <dcterms:modified xsi:type="dcterms:W3CDTF">2023-01-09T07:10:36Z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