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3135714"/>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0807007"/>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0,01</a:t>
                      </a: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40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1705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0,341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0,291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0,061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0,913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10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 түнде аздаған қар, жолдарда көктайғақ</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15-17, күндіз 9-11 аяз.</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10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11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19002</TotalTime>
  <Words>587</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2601</cp:revision>
  <cp:lastPrinted>2021-07-01T07:38:07Z</cp:lastPrinted>
  <dcterms:created xsi:type="dcterms:W3CDTF">2018-03-27T06:03:00Z</dcterms:created>
  <dcterms:modified xsi:type="dcterms:W3CDTF">2023-01-09T08:02:41Z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