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852" y="-7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1908215"/>
          </a:xfrm>
          <a:prstGeom prst="rect">
            <a:avLst/>
          </a:prstGeom>
        </p:spPr>
        <p:txBody>
          <a:bodyPr wrap="square">
            <a:spAutoFit/>
          </a:bodyPr>
          <a:lstStyle/>
          <a:p>
            <a:pPr algn="ctr"/>
            <a:r>
              <a:rPr lang="kk-KZ" altLang="ru-RU" sz="1200" b="1" dirty="0" smtClean="0">
                <a:latin typeface="Times New Roman" panose="02020603050405020304" pitchFamily="18" charset="0"/>
                <a:cs typeface="Times New Roman" panose="02020603050405020304" pitchFamily="18" charset="0"/>
              </a:rPr>
              <a:t>10 қаңтарға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a:t>
            </a:r>
            <a:r>
              <a:rPr lang="ru-RU" sz="1100" b="1" dirty="0" smtClean="0">
                <a:latin typeface="Times New Roman" pitchFamily="18" charset="0"/>
                <a:cs typeface="Times New Roman" pitchFamily="18" charset="0"/>
              </a:rPr>
              <a:t> </a:t>
            </a:r>
            <a:r>
              <a:rPr lang="kk-KZ" sz="1100" b="1" dirty="0" smtClean="0">
                <a:latin typeface="Times New Roman" pitchFamily="18" charset="0"/>
                <a:cs typeface="Times New Roman" pitchFamily="18" charset="0"/>
              </a:rPr>
              <a:t>09 қаңтар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10 </a:t>
            </a:r>
            <a:r>
              <a:rPr lang="ru-RU" sz="1100" b="1" dirty="0" err="1" smtClean="0">
                <a:latin typeface="Times New Roman" pitchFamily="18" charset="0"/>
                <a:cs typeface="Times New Roman" pitchFamily="18" charset="0"/>
              </a:rPr>
              <a:t>қаңтар</a:t>
            </a:r>
            <a:r>
              <a:rPr lang="kk-KZ" altLang="ru-RU" sz="1100" b="1" dirty="0" smtClean="0">
                <a:latin typeface="Times New Roman" panose="02020603050405020304" pitchFamily="18" charset="0"/>
                <a:cs typeface="Times New Roman" panose="02020603050405020304"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Бұлтты, </a:t>
            </a:r>
            <a:r>
              <a:rPr lang="kk-KZ" sz="1200" dirty="0" smtClean="0">
                <a:latin typeface="Times New Roman" pitchFamily="18" charset="0"/>
                <a:cs typeface="Times New Roman" pitchFamily="18" charset="0"/>
              </a:rPr>
              <a:t>қар, күндіз кей уақытта қатты қар. Солтүстік-батыстан </a:t>
            </a:r>
            <a:r>
              <a:rPr lang="kk-KZ" sz="1200" dirty="0" smtClean="0">
                <a:latin typeface="Times New Roman" pitchFamily="18" charset="0"/>
                <a:cs typeface="Times New Roman" pitchFamily="18" charset="0"/>
              </a:rPr>
              <a:t>жел соғады, күші 3-8 м/с. Ауа температурасы </a:t>
            </a:r>
            <a:r>
              <a:rPr lang="kk-KZ" sz="1200" smtClean="0">
                <a:latin typeface="Times New Roman" pitchFamily="18" charset="0"/>
                <a:cs typeface="Times New Roman" pitchFamily="18" charset="0"/>
              </a:rPr>
              <a:t>түнде </a:t>
            </a:r>
            <a:r>
              <a:rPr lang="kk-KZ" sz="1200" smtClean="0">
                <a:latin typeface="Times New Roman" pitchFamily="18" charset="0"/>
                <a:cs typeface="Times New Roman" pitchFamily="18" charset="0"/>
              </a:rPr>
              <a:t>5-7, </a:t>
            </a:r>
            <a:r>
              <a:rPr lang="kk-KZ" sz="1200" dirty="0" smtClean="0">
                <a:latin typeface="Times New Roman" pitchFamily="18" charset="0"/>
                <a:cs typeface="Times New Roman" pitchFamily="18" charset="0"/>
              </a:rPr>
              <a:t>күндіз 3-5 </a:t>
            </a:r>
            <a:r>
              <a:rPr lang="kk-KZ" sz="1200" smtClean="0">
                <a:latin typeface="Times New Roman" pitchFamily="18" charset="0"/>
                <a:cs typeface="Times New Roman" pitchFamily="18" charset="0"/>
              </a:rPr>
              <a:t>градус </a:t>
            </a:r>
            <a:r>
              <a:rPr lang="kk-KZ" sz="1200" smtClean="0">
                <a:latin typeface="Times New Roman" pitchFamily="18" charset="0"/>
                <a:cs typeface="Times New Roman" pitchFamily="18" charset="0"/>
              </a:rPr>
              <a:t>аяз.</a:t>
            </a:r>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11  қантарға</a:t>
            </a:r>
            <a:endParaRPr lang="kk-KZ" sz="1200" b="1" dirty="0" smtClean="0">
              <a:latin typeface="Times New Roman KZ" pitchFamily="18" charset="0"/>
              <a:ea typeface="Times New Roman KZ" pitchFamily="18" charset="0"/>
              <a:cs typeface="Times New Roman" pitchFamily="18" charset="0"/>
            </a:endParaRPr>
          </a:p>
          <a:p>
            <a:pPr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09 </a:t>
            </a:r>
            <a:r>
              <a:rPr lang="ru-RU" sz="1100" b="1" dirty="0" err="1" smtClean="0">
                <a:latin typeface="Times New Roman" pitchFamily="18" charset="0"/>
                <a:ea typeface="Times New Roman KZ" pitchFamily="18" charset="0"/>
                <a:cs typeface="Times New Roman" pitchFamily="18" charset="0"/>
              </a:rPr>
              <a:t>қаңтар</a:t>
            </a:r>
            <a:r>
              <a:rPr lang="kk-KZ" altLang="ru-RU" sz="1100" b="1" dirty="0" smtClean="0">
                <a:latin typeface="Times New Roman" panose="02020603050405020304" pitchFamily="18" charset="0"/>
                <a:cs typeface="Times New Roman" panose="02020603050405020304"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10</a:t>
            </a:r>
            <a:r>
              <a:rPr lang="kk-KZ" sz="1100" b="1" dirty="0" smtClean="0">
                <a:latin typeface="Times New Roman" pitchFamily="18" charset="0"/>
                <a:ea typeface="Times New Roman KZ" pitchFamily="18" charset="0"/>
                <a:cs typeface="Times New Roman" pitchFamily="18" charset="0"/>
              </a:rPr>
              <a:t> </a:t>
            </a:r>
            <a:r>
              <a:rPr lang="kk-KZ" sz="1100" b="1" dirty="0" smtClean="0">
                <a:latin typeface="Times New Roman KZ" pitchFamily="18" charset="0"/>
                <a:ea typeface="Times New Roman KZ" pitchFamily="18" charset="0"/>
              </a:rPr>
              <a:t>қантар</a:t>
            </a:r>
            <a:endParaRPr lang="kk-KZ" altLang="ru-RU" sz="1100" b="1" dirty="0" smtClean="0">
              <a:latin typeface="Times New Roman" pitchFamily="18" charset="0"/>
              <a:ea typeface="Times New Roman KZ" pitchFamily="18" charset="0"/>
              <a:cs typeface="Times New Roman" pitchFamily="18" charset="0"/>
            </a:endParaRPr>
          </a:p>
          <a:p>
            <a:pPr algn="ct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Бұлтты, кей уақытта қар. Солтүстік-батыстан жел соғады, күші 5-10 м/с. Ауа температурасы </a:t>
            </a:r>
            <a:r>
              <a:rPr lang="kk-KZ" sz="1200" dirty="0" smtClean="0">
                <a:latin typeface="Times New Roman" pitchFamily="18" charset="0"/>
                <a:cs typeface="Times New Roman" pitchFamily="18" charset="0"/>
              </a:rPr>
              <a:t>11-13 градус </a:t>
            </a:r>
            <a:r>
              <a:rPr lang="kk-KZ" sz="1200" dirty="0" smtClean="0">
                <a:latin typeface="Times New Roman" pitchFamily="18" charset="0"/>
                <a:cs typeface="Times New Roman" pitchFamily="18" charset="0"/>
              </a:rPr>
              <a:t>аяз.</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10</a:t>
            </a:r>
            <a:r>
              <a:rPr lang="kk-KZ" altLang="ru-RU" sz="1200" dirty="0" smtClean="0">
                <a:solidFill>
                  <a:schemeClr val="tx1"/>
                </a:solidFill>
                <a:latin typeface="Times New Roman" panose="02020603050405020304" pitchFamily="18" charset="0"/>
                <a:cs typeface="Times New Roman" panose="02020603050405020304" pitchFamily="18" charset="0"/>
              </a:rPr>
              <a:t> қаңтар</a:t>
            </a:r>
            <a:r>
              <a:rPr lang="ru-RU" sz="1200" dirty="0" smtClean="0">
                <a:solidFill>
                  <a:schemeClr val="tx1"/>
                </a:solidFill>
                <a:latin typeface="Times New Roman" panose="02020603050405020304" pitchFamily="18" charset="0"/>
                <a:cs typeface="Times New Roman" panose="02020603050405020304" pitchFamily="18" charset="0"/>
              </a:rPr>
              <a:t>, 11</a:t>
            </a:r>
            <a:r>
              <a:rPr lang="kk-KZ" sz="1200" dirty="0" smtClean="0">
                <a:solidFill>
                  <a:schemeClr val="tx1"/>
                </a:solidFill>
                <a:latin typeface="Times New Roman" panose="02020603050405020304" pitchFamily="18" charset="0"/>
                <a:cs typeface="Times New Roman" panose="02020603050405020304" pitchFamily="18" charset="0"/>
              </a:rPr>
              <a:t> қантарға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09 қаңтар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13543" y="3941208"/>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Взвешенные частицы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436</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2,7</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Взвешенные частицы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439</a:t>
                      </a:r>
                      <a:endParaRPr lang="ru-RU" sz="1000" dirty="0">
                        <a:solidFill>
                          <a:schemeClr val="tx1"/>
                        </a:solidFill>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1,5</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серы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35</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0,07</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Оксид</a:t>
                      </a:r>
                      <a:r>
                        <a:rPr lang="kk-KZ" sz="1000" baseline="0" dirty="0" smtClean="0">
                          <a:solidFill>
                            <a:schemeClr val="tx1"/>
                          </a:solidFill>
                          <a:latin typeface="Times New Roman" panose="02020603050405020304" pitchFamily="18" charset="0"/>
                          <a:cs typeface="Times New Roman" panose="02020603050405020304" pitchFamily="18" charset="0"/>
                        </a:rPr>
                        <a:t> углерода</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7578</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1,5</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142</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0,7</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608</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1,5</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Сероводород</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chemeClr val="tx1"/>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0,6</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chemeClr val="tx1"/>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0,005</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215082"/>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Абдуалиева </a:t>
            </a:r>
            <a:r>
              <a:rPr lang="ru-RU" altLang="ru-RU" sz="1400" b="1" i="1" smtClean="0">
                <a:solidFill>
                  <a:srgbClr val="000000"/>
                </a:solidFill>
                <a:latin typeface="Times New Roman" panose="02020603050405020304" pitchFamily="18" charset="0"/>
                <a:cs typeface="Times New Roman" panose="02020603050405020304" pitchFamily="18" charset="0"/>
              </a:rPr>
              <a:t>М А / Конысбекова </a:t>
            </a:r>
            <a:r>
              <a:rPr lang="ru-RU" altLang="ru-RU" sz="1400" b="1" i="1" dirty="0" smtClean="0">
                <a:solidFill>
                  <a:srgbClr val="000000"/>
                </a:solidFill>
                <a:latin typeface="Times New Roman" panose="02020603050405020304" pitchFamily="18" charset="0"/>
                <a:cs typeface="Times New Roman" panose="02020603050405020304" pitchFamily="18" charset="0"/>
              </a:rPr>
              <a:t>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14073</TotalTime>
  <Words>536</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2856</cp:revision>
  <cp:lastPrinted>2021-07-01T03:56:27Z</cp:lastPrinted>
  <dcterms:created xsi:type="dcterms:W3CDTF">2018-03-27T06:03:00Z</dcterms:created>
  <dcterms:modified xsi:type="dcterms:W3CDTF">2023-01-09T07:14:08Z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