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912"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қантар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5864325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a:t>
            </a:r>
            <a:r>
              <a:rPr lang="ru-RU" altLang="ru-RU" sz="1100" b="1" dirty="0" smtClean="0">
                <a:latin typeface="Times New Roman" pitchFamily="18" charset="0"/>
                <a:cs typeface="Times New Roman" pitchFamily="18" charset="0"/>
              </a:rPr>
              <a:t>бойынша10</a:t>
            </a:r>
            <a:r>
              <a:rPr lang="ru-RU"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қаңтарға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Б</a:t>
            </a:r>
            <a:r>
              <a:rPr lang="kk-KZ" sz="1100" dirty="0" smtClean="0">
                <a:latin typeface="Times New Roman" pitchFamily="18" charset="0"/>
                <a:cs typeface="Times New Roman" pitchFamily="18" charset="0"/>
              </a:rPr>
              <a:t>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a:t>
            </a:r>
            <a:r>
              <a:rPr lang="kk-KZ" sz="1100" dirty="0"/>
              <a:t> </a:t>
            </a:r>
            <a:r>
              <a:rPr lang="kk-KZ" sz="1100" dirty="0" smtClean="0"/>
              <a:t>32-34, </a:t>
            </a:r>
            <a:r>
              <a:rPr lang="kk-KZ" sz="1100" dirty="0" smtClean="0">
                <a:latin typeface="Times New Roman" pitchFamily="18" charset="0"/>
                <a:cs typeface="Times New Roman" pitchFamily="18" charset="0"/>
              </a:rPr>
              <a:t>күндіз 25-27 </a:t>
            </a:r>
            <a:r>
              <a:rPr lang="kk-KZ" sz="1100" dirty="0">
                <a:latin typeface="Times New Roman" pitchFamily="18" charset="0"/>
                <a:cs typeface="Times New Roman" pitchFamily="18" charset="0"/>
              </a:rPr>
              <a:t>градус аяз.</a:t>
            </a:r>
            <a:endParaRPr lang="ru-RU" altLang="ru-RU" sz="1100" b="1" dirty="0">
              <a:solidFill>
                <a:srgbClr val="000000"/>
              </a:solidFill>
              <a:latin typeface="Times New Roman" pitchFamily="18" charset="0"/>
              <a:cs typeface="Times New Roman" pitchFamily="18" charset="0"/>
            </a:endParaRPr>
          </a:p>
          <a:p>
            <a:pPr indent="182563" algn="ct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88900" algn="just">
              <a:tabLst>
                <a:tab pos="182563"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Б</a:t>
            </a:r>
            <a:r>
              <a:rPr lang="kk-KZ" sz="1100" smtClean="0">
                <a:latin typeface="Times New Roman" pitchFamily="18" charset="0"/>
                <a:cs typeface="Times New Roman" pitchFamily="18" charset="0"/>
              </a:rPr>
              <a:t>атыстан жел </a:t>
            </a:r>
            <a:r>
              <a:rPr lang="kk-KZ" sz="1100" dirty="0">
                <a:latin typeface="Times New Roman" pitchFamily="18" charset="0"/>
                <a:cs typeface="Times New Roman"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a:t>
            </a:r>
            <a:r>
              <a:rPr lang="ru-RU" altLang="ru-RU" sz="1200" b="1" i="1" dirty="0" smtClean="0">
                <a:solidFill>
                  <a:srgbClr val="000000"/>
                </a:solidFill>
                <a:latin typeface="Times New Roman" panose="02020603050405020304" pitchFamily="18" charset="0"/>
                <a:cs typeface="Times New Roman" panose="02020603050405020304" pitchFamily="18" charset="0"/>
              </a:rPr>
              <a:t>./Марьина Т.В.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13377</TotalTime>
  <Words>560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2605</cp:revision>
  <cp:lastPrinted>2021-07-01T03:56:27Z</cp:lastPrinted>
  <dcterms:created xsi:type="dcterms:W3CDTF">2018-03-27T06:03:00Z</dcterms:created>
  <dcterms:modified xsi:type="dcterms:W3CDTF">2023-01-09T08:47:38Z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