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0876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09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временами сильный снег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Временами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и днем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1499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14628</TotalTime>
  <Words>576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2922</cp:revision>
  <cp:lastPrinted>2023-01-09T07:01:40Z</cp:lastPrinted>
  <dcterms:created xsi:type="dcterms:W3CDTF">2018-03-27T06:03:00Z</dcterms:created>
  <dcterms:modified xsi:type="dcterms:W3CDTF">2023-01-09T07:02:04Z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