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8" d="100"/>
          <a:sy n="118" d="100"/>
        </p:scale>
        <p:origin x="-187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3B9DAD5-6F1B-486B-94D6-E62A625389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5996575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E2172-2E36-4244-818B-5800F20044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5C8A3-41DF-4485-B5C2-E3EFABBFFA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A5FB1-082B-49C6-9FE3-B68FC44E10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86D40-02A2-4418-86DF-4651E3118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F19E9-44D0-4E28-8AE5-9ADDC525DA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A8DE-AC40-4593-A415-A9AB48BCAC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78AC2-6FB6-44C0-BA64-45C760307A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0CB5D-5468-494F-9D01-D4A537D15C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F0F38-C478-438D-92BF-C2E6F1214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63E57-9D56-465A-9116-D0E4DD4669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C0478-C967-485D-B486-D18E230DE9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E7AB94F-0C31-488B-8284-F46F5C0513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10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09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10</a:t>
            </a:r>
            <a:r>
              <a:rPr lang="ru-RU" altLang="ru-RU" b="1" dirty="0">
                <a:solidFill>
                  <a:schemeClr val="tx1"/>
                </a:solidFill>
              </a:rPr>
              <a:t>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 smtClean="0">
                <a:solidFill>
                  <a:schemeClr val="tx1"/>
                </a:solidFill>
              </a:rPr>
              <a:t>О</a:t>
            </a:r>
            <a:r>
              <a:rPr lang="ru-RU" dirty="0" err="1" smtClean="0">
                <a:solidFill>
                  <a:schemeClr val="tx1"/>
                </a:solidFill>
              </a:rPr>
              <a:t>блачно</a:t>
            </a:r>
            <a:r>
              <a:rPr lang="ru-RU" dirty="0" smtClean="0">
                <a:solidFill>
                  <a:schemeClr val="tx1"/>
                </a:solidFill>
              </a:rPr>
              <a:t>, утром </a:t>
            </a:r>
            <a:r>
              <a:rPr lang="ru-RU" dirty="0">
                <a:solidFill>
                  <a:schemeClr val="tx1"/>
                </a:solidFill>
              </a:rPr>
              <a:t>и днем </a:t>
            </a:r>
            <a:r>
              <a:rPr lang="ru-RU" dirty="0" smtClean="0">
                <a:solidFill>
                  <a:schemeClr val="tx1"/>
                </a:solidFill>
              </a:rPr>
              <a:t>снег, временами сильный. Временами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и днем 4-6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с дальнейшим понижением. 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11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10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января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Облачно, временами </a:t>
            </a:r>
            <a:r>
              <a:rPr lang="ru-RU" dirty="0" smtClean="0">
                <a:solidFill>
                  <a:schemeClr val="tx1"/>
                </a:solidFill>
              </a:rPr>
              <a:t>снег, туман. </a:t>
            </a:r>
            <a:r>
              <a:rPr lang="kk-KZ" altLang="ru-RU" dirty="0">
                <a:solidFill>
                  <a:schemeClr val="tx1"/>
                </a:solidFill>
              </a:rPr>
              <a:t>Ветер </a:t>
            </a:r>
            <a:r>
              <a:rPr lang="kk-KZ" altLang="ru-RU" dirty="0" smtClean="0">
                <a:solidFill>
                  <a:schemeClr val="tx1"/>
                </a:solidFill>
              </a:rPr>
              <a:t>северо-восточный 3-8, порывы 13 </a:t>
            </a:r>
            <a:r>
              <a:rPr lang="kk-KZ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10-12</a:t>
            </a:r>
            <a:r>
              <a:rPr lang="kk-KZ" altLang="ru-RU" dirty="0" smtClean="0">
                <a:solidFill>
                  <a:schemeClr val="tx1"/>
                </a:solidFill>
              </a:rPr>
              <a:t>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</a:p>
          <a:p>
            <a:pPr algn="just">
              <a:buFont typeface="Arial" charset="0"/>
              <a:buNone/>
            </a:pPr>
            <a:endParaRPr lang="ru-RU" altLang="ru-RU" dirty="0"/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10 января,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1063777"/>
              </p:ext>
            </p:extLst>
          </p:nvPr>
        </p:nvGraphicFramePr>
        <p:xfrm>
          <a:off x="4953000" y="4305300"/>
          <a:ext cx="4824413" cy="205994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15290</TotalTime>
  <Words>790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2986</cp:revision>
  <cp:lastPrinted>2021-07-01T09:11:30Z</cp:lastPrinted>
  <dcterms:created xsi:type="dcterms:W3CDTF">2018-03-27T06:03:00Z</dcterms:created>
  <dcterms:modified xsi:type="dcterms:W3CDTF">2023-01-09T08:45:39Z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