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6756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505365"/>
              </p:ext>
            </p:extLst>
          </p:nvPr>
        </p:nvGraphicFramePr>
        <p:xfrm>
          <a:off x="5025008" y="3995153"/>
          <a:ext cx="4672805" cy="22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53952"/>
            <a:ext cx="4798916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10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западный 5-10 м/с. Температура воздуха ночью 29-31, днем 26-28 мороза.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января до 09 ч. 11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западный, юго-западный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30-32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10 января, ночью 11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19253</TotalTime>
  <Words>639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3109</cp:revision>
  <cp:lastPrinted>2021-11-30T05:55:24Z</cp:lastPrinted>
  <dcterms:created xsi:type="dcterms:W3CDTF">2018-03-27T06:03:00Z</dcterms:created>
  <dcterms:modified xsi:type="dcterms:W3CDTF">2023-01-09T07:30:00Z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