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2653429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3493109"/>
              </p:ext>
            </p:extLst>
          </p:nvPr>
        </p:nvGraphicFramePr>
        <p:xfrm>
          <a:off x="5007188" y="4021384"/>
          <a:ext cx="4667576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0,913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ночью небольшой снег, на дорогах гололедица.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9-14</a:t>
            </a:r>
            <a:r>
              <a:rPr lang="en-US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en-US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15-17,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en-US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9-11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Ясно,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Рыскельдева Н.А./Курмангабулова Н.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16150</TotalTime>
  <Words>607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2563</cp:revision>
  <cp:lastPrinted>2021-10-15T03:50:29Z</cp:lastPrinted>
  <dcterms:created xsi:type="dcterms:W3CDTF">2018-03-27T06:03:00Z</dcterms:created>
  <dcterms:modified xsi:type="dcterms:W3CDTF">2023-01-09T08:02:07Z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