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7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65092064"/>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ауа-райы</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болжамы</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err="1" smtClean="0">
                <a:solidFill>
                  <a:prstClr val="black"/>
                </a:solidFill>
                <a:latin typeface="Times New Roman" panose="02020603050405020304" pitchFamily="18" charset="0"/>
                <a:cs typeface="Times New Roman" panose="02020603050405020304" pitchFamily="18" charset="0"/>
              </a:rPr>
              <a:t>жылғы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08 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 21-ден 09</a:t>
            </a:r>
            <a:r>
              <a:rPr lang="kk-KZ" altLang="ru-RU" sz="1200" b="1" dirty="0" smtClean="0">
                <a:solidFill>
                  <a:prstClr val="black"/>
                </a:solidFill>
                <a:latin typeface="Times New Roman" pitchFamily="18" charset="0"/>
                <a:cs typeface="Times New Roman" pitchFamily="18" charset="0"/>
              </a:rPr>
              <a:t> қаңтар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smtClean="0">
                <a:solidFill>
                  <a:prstClr val="black"/>
                </a:solidFill>
                <a:latin typeface="Times New Roman" panose="02020603050405020304" pitchFamily="18" charset="0"/>
                <a:cs typeface="Times New Roman" panose="02020603050405020304" pitchFamily="18" charset="0"/>
              </a:rPr>
              <a:t> 21-ге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a:t>
            </a:r>
            <a:r>
              <a:rPr lang="kk-KZ" sz="1200" dirty="0" smtClean="0">
                <a:solidFill>
                  <a:prstClr val="black"/>
                </a:solidFill>
                <a:latin typeface="Times New Roman" pitchFamily="18" charset="0"/>
                <a:cs typeface="Times New Roman" pitchFamily="18" charset="0"/>
              </a:rPr>
              <a:t>қар жауады</a:t>
            </a:r>
            <a:r>
              <a:rPr lang="kk-KZ"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Солтүстік-батыстан, батыстан </a:t>
            </a:r>
            <a:r>
              <a:rPr lang="kk-KZ" sz="1200" dirty="0" smtClean="0">
                <a:latin typeface="Times New Roman" panose="02020603050405020304" pitchFamily="18" charset="0"/>
                <a:cs typeface="Times New Roman" panose="02020603050405020304" pitchFamily="18" charset="0"/>
              </a:rPr>
              <a:t>жел соғады, күші 9-14, түнде екпіні 15-20 м/с. Ауаның температурасы түнде және күндіз 29-31 градус аяз болады.</a:t>
            </a:r>
            <a:r>
              <a:rPr lang="ru-RU" sz="1200" dirty="0" smtClean="0">
                <a:latin typeface="Times New Roman" pitchFamily="18" charset="0"/>
                <a:cs typeface="Times New Roman" pitchFamily="18" charset="0"/>
              </a:rPr>
              <a:t> </a:t>
            </a:r>
          </a:p>
          <a:p>
            <a:pPr lvl="0" indent="182563" algn="just"/>
            <a:endParaRPr lang="kk-KZ" sz="1200" dirty="0">
              <a:solidFill>
                <a:prstClr val="black"/>
              </a:solidFill>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10 </a:t>
            </a:r>
            <a:r>
              <a:rPr lang="kk-KZ" altLang="ru-RU" sz="1200" b="1" dirty="0" smtClean="0">
                <a:latin typeface="Times New Roman" panose="02020603050405020304" pitchFamily="18" charset="0"/>
                <a:cs typeface="Times New Roman" panose="02020603050405020304" pitchFamily="18" charset="0"/>
              </a:rPr>
              <a:t>қаңтарға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10</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33-35 градус аяз </a:t>
            </a:r>
            <a:r>
              <a:rPr lang="kk-KZ" sz="1200" dirty="0">
                <a:solidFill>
                  <a:prstClr val="black"/>
                </a:solidFill>
                <a:latin typeface="Times New Roman" pitchFamily="18" charset="0"/>
                <a:cs typeface="Times New Roman" pitchFamily="18" charset="0"/>
              </a:rPr>
              <a:t>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347010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 xmlns:a16="http://schemas.microsoft.com/office/drawing/2014/main" val="3583770891"/>
                    </a:ext>
                  </a:extLst>
                </a:gridCol>
                <a:gridCol w="131531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28</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0,175</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12</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0,04</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40</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0,08</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874</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0,175</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58</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0,29</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15</a:t>
                      </a:r>
                      <a:endParaRPr lang="ru-RU" sz="9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0,038</a:t>
                      </a:r>
                      <a:endParaRPr lang="ru-RU" sz="9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Сайлыбаева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/Асылбеков </a:t>
            </a:r>
            <a:r>
              <a:rPr lang="kk-KZ" altLang="ru-RU" sz="1200" b="1" i="1" dirty="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13902</TotalTime>
  <Words>545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2504</cp:revision>
  <cp:lastPrinted>2021-07-01T07:38:07Z</cp:lastPrinted>
  <dcterms:created xsi:type="dcterms:W3CDTF">2018-03-27T06:03:00Z</dcterms:created>
  <dcterms:modified xsi:type="dcterms:W3CDTF">2023-01-08T07:21:30Z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