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7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57480746"/>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a:t>
            </a:r>
            <a:r>
              <a:rPr lang="ru-RU" sz="1200" b="1" dirty="0" err="1">
                <a:solidFill>
                  <a:srgbClr val="000000"/>
                </a:solidFill>
                <a:latin typeface="Times New Roman" panose="02020603050405020304" pitchFamily="18" charset="0"/>
                <a:cs typeface="Times New Roman" panose="02020603050405020304" pitchFamily="18" charset="0"/>
              </a:rPr>
              <a:t>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қар, жаяу бұрқасын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09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10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17-19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61586232"/>
              </p:ext>
            </p:extLst>
          </p:nvPr>
        </p:nvGraphicFramePr>
        <p:xfrm>
          <a:off x="4950400" y="4077073"/>
          <a:ext cx="4667576" cy="2367119"/>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1639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chemeClr val="tx1"/>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chemeClr val="tx1"/>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chemeClr val="tx1"/>
                          </a:solidFill>
                          <a:effectLst/>
                          <a:latin typeface="Times New Roman" panose="02020603050405020304" pitchFamily="18" charset="0"/>
                        </a:rPr>
                        <a:t>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chemeClr val="tx1"/>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қаңтар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492896"/>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a:solidFill>
                  <a:schemeClr val="tx1"/>
                </a:solidFill>
                <a:latin typeface="Times New Roman" panose="02020603050405020304" pitchFamily="18" charset="0"/>
                <a:cs typeface="Times New Roman" panose="02020603050405020304" pitchFamily="18" charset="0"/>
              </a:rPr>
              <a:t>қаңтар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a:solidFill>
                  <a:schemeClr val="tx1"/>
                </a:solidFill>
                <a:latin typeface="Times New Roman" panose="02020603050405020304" pitchFamily="18" charset="0"/>
                <a:cs typeface="Times New Roman" panose="02020603050405020304" pitchFamily="18" charset="0"/>
              </a:rPr>
              <a:t>қаңтар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15836</TotalTime>
  <Words>576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2670</cp:revision>
  <cp:lastPrinted>2021-07-01T07:38:07Z</cp:lastPrinted>
  <dcterms:created xsi:type="dcterms:W3CDTF">2018-03-27T06:03:00Z</dcterms:created>
  <dcterms:modified xsi:type="dcterms:W3CDTF">2023-01-08T06:03:15Z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