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4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2563006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547829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қаңтарға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қар, күндіз кей уақытта қатты қар жауады. Кей уақытта көктайғақ, бұрқасын.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екпіні 15-20 м/с. Ауа температурасы түнде және күндіз 5-7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қар, көктайғақ, бұрқасын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8-10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13466</TotalTime>
  <Words>612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2694</cp:revision>
  <cp:lastPrinted>2021-07-01T03:56:27Z</cp:lastPrinted>
  <dcterms:created xsi:type="dcterms:W3CDTF">2018-03-27T06:03:00Z</dcterms:created>
  <dcterms:modified xsi:type="dcterms:W3CDTF">2023-01-08T07:54:26Z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