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108" d="100"/>
          <a:sy n="108" d="100"/>
        </p:scale>
        <p:origin x="19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3579052"/>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08</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2235757"/>
              </p:ext>
            </p:extLst>
          </p:nvPr>
        </p:nvGraphicFramePr>
        <p:xfrm>
          <a:off x="4985636" y="4005063"/>
          <a:ext cx="4650490" cy="2282424"/>
        </p:xfrm>
        <a:graphic>
          <a:graphicData uri="http://schemas.openxmlformats.org/drawingml/2006/table">
            <a:tbl>
              <a:tblPr firstRow="1" bandRow="1">
                <a:tableStyleId>{5C22544A-7EE6-4342-B048-85BDC9FD1C3A}</a:tableStyleId>
              </a:tblPr>
              <a:tblGrid>
                <a:gridCol w="1695556">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17982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5925">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8324">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0,516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83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5016504" y="214305"/>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solidFill>
                  <a:srgbClr val="000000"/>
                </a:solidFill>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08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аздаған қар, жаяу бұрқасын</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a:t>
            </a:r>
            <a:r>
              <a:rPr lang="kk-KZ" sz="1100" dirty="0">
                <a:latin typeface="Times New Roman" panose="02020603050405020304" pitchFamily="18" charset="0"/>
                <a:cs typeface="Times New Roman" panose="02020603050405020304" pitchFamily="18" charset="0"/>
              </a:rPr>
              <a:t>жел соғады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a:t>
            </a:r>
            <a:r>
              <a:rPr lang="kk-KZ" sz="1100" dirty="0">
                <a:latin typeface="Times New Roman" panose="02020603050405020304" pitchFamily="18" charset="0"/>
                <a:cs typeface="Times New Roman" panose="02020603050405020304" pitchFamily="18" charset="0"/>
              </a:rPr>
              <a:t> екпіні  23 м/с. Ауа температурасы және күндіз 21-23 аяз.</a:t>
            </a:r>
          </a:p>
          <a:p>
            <a:pPr algn="just"/>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latin typeface="Times New Roman" panose="02020603050405020304" pitchFamily="18" charset="0"/>
                <a:ea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09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a:t>
            </a:r>
            <a:r>
              <a:rPr lang="kk-KZ"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a:t>
            </a:r>
            <a:r>
              <a:rPr lang="kk-KZ" sz="1100" dirty="0">
                <a:latin typeface="Times New Roman" panose="02020603050405020304" pitchFamily="18" charset="0"/>
                <a:cs typeface="Times New Roman" panose="02020603050405020304" pitchFamily="18" charset="0"/>
              </a:rPr>
              <a:t>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21-23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85636" y="2009625"/>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09</a:t>
            </a:r>
            <a:r>
              <a:rPr lang="kk-KZ"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түнде 10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сейілу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деңгейі төмендеуі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4967203" y="3086211"/>
            <a:ext cx="475917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kk-KZ" sz="12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191962940"/>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a:t>
                        </a:r>
                        <a:r>
                          <a:rPr lang="en-US" altLang="x-none" sz="800" b="1" dirty="0" err="1">
                            <a:solidFill>
                              <a:srgbClr val="00B0F0"/>
                            </a:solidFill>
                            <a:latin typeface="Times New Roman" panose="02020603050405020304" pitchFamily="18" charset="0"/>
                            <a:cs typeface="Times New Roman" panose="02020603050405020304" pitchFamily="18" charset="0"/>
                          </a:rPr>
                          <a:t>pvd</a:t>
                        </a:r>
                        <a:r>
                          <a:rPr lang="en-US"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a:t>
              </a:r>
              <a:r>
                <a:rPr lang="ru-RU" altLang="ru-RU" sz="1000" i="1" dirty="0" err="1">
                  <a:latin typeface="Times New Roman" panose="02020603050405020304" pitchFamily="18" charset="0"/>
                  <a:cs typeface="Times New Roman" panose="02020603050405020304" pitchFamily="18" charset="0"/>
                </a:rPr>
                <a:t>Естай</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кошес</a:t>
              </a:r>
              <a:r>
                <a:rPr lang="en-US" altLang="ru-RU" sz="1000" i="1" dirty="0" err="1">
                  <a:latin typeface="Times New Roman" panose="02020603050405020304" pitchFamily="18" charset="0"/>
                  <a:cs typeface="Times New Roman" panose="02020603050405020304" pitchFamily="18" charset="0"/>
                </a:rPr>
                <a:t>i</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19007</TotalTime>
  <Words>605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3155</cp:revision>
  <cp:lastPrinted>2022-12-26T05:34:03Z</cp:lastPrinted>
  <dcterms:created xsi:type="dcterms:W3CDTF">2018-03-27T06:03:00Z</dcterms:created>
  <dcterms:modified xsi:type="dcterms:W3CDTF">2023-01-08T06:07:45Z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