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70" autoAdjust="0"/>
  </p:normalViewPr>
  <p:slideViewPr>
    <p:cSldViewPr showGuides="1">
      <p:cViewPr>
        <p:scale>
          <a:sx n="100" d="100"/>
          <a:sy n="100" d="100"/>
        </p:scale>
        <p:origin x="-1349" y="51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44998170"/>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№08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smtClean="0">
                          <a:solidFill>
                            <a:srgbClr val="002060"/>
                          </a:solidFill>
                          <a:latin typeface="Times New Roman" panose="02020603050405020304" pitchFamily="18" charset="0"/>
                          <a:cs typeface="Times New Roman" panose="02020603050405020304" pitchFamily="18" charset="0"/>
                        </a:rPr>
                        <a:t>Теміртау</a:t>
                      </a:r>
                      <a:r>
                        <a:rPr lang="kk-KZ" altLang="zh-CN" sz="1400" b="1" i="1" dirty="0" smtClean="0">
                          <a:solidFill>
                            <a:srgbClr val="002060"/>
                          </a:solidFill>
                          <a:latin typeface="Times New Roman" panose="02020603050405020304" pitchFamily="18" charset="0"/>
                          <a:cs typeface="Times New Roman" panose="02020603050405020304" pitchFamily="18" charset="0"/>
                        </a:rPr>
                        <a:t> қ.</a:t>
                      </a: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08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smtClean="0">
                          <a:latin typeface="Times New Roman" panose="02020603050405020304" pitchFamily="18" charset="0"/>
                          <a:cs typeface="Times New Roman" panose="02020603050405020304" pitchFamily="18" charset="0"/>
                        </a:rPr>
                        <a:t> ШЖШ</a:t>
                      </a:r>
                      <a:endParaRPr lang="ru-RU" altLang="en-US" sz="700" i="0" smtClean="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35798" y="3564382"/>
            <a:ext cx="493091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08 </a:t>
            </a:r>
            <a:r>
              <a:rPr lang="ru-RU" altLang="ru-RU" sz="1200" b="1" dirty="0" err="1" smtClean="0">
                <a:latin typeface="Times New Roman" panose="02020603050405020304" pitchFamily="18" charset="0"/>
                <a:cs typeface="Times New Roman" panose="02020603050405020304" pitchFamily="18" charset="0"/>
              </a:rPr>
              <a:t>қаңтар</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639379909"/>
              </p:ext>
            </p:extLst>
          </p:nvPr>
        </p:nvGraphicFramePr>
        <p:xfrm>
          <a:off x="4880993" y="4034991"/>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39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0,244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39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0,076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377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0,075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0,28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38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0,028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0,125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3870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20" name="Прямоугольник 19"/>
          <p:cNvSpPr/>
          <p:nvPr/>
        </p:nvSpPr>
        <p:spPr>
          <a:xfrm>
            <a:off x="4797468" y="128385"/>
            <a:ext cx="4979946" cy="1938992"/>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09</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a:t>
            </a:r>
            <a:r>
              <a:rPr lang="ru-RU" sz="1200" b="1" dirty="0" err="1">
                <a:solidFill>
                  <a:srgbClr val="000000"/>
                </a:solidFill>
                <a:latin typeface="Times New Roman" panose="02020603050405020304" pitchFamily="18" charset="0"/>
                <a:cs typeface="Times New Roman" panose="02020603050405020304" pitchFamily="18" charset="0"/>
              </a:rPr>
              <a:t>ңтар</a:t>
            </a:r>
            <a:r>
              <a:rPr lang="kk-KZ" altLang="ru-RU" sz="1200" b="1" dirty="0">
                <a:solidFill>
                  <a:srgbClr val="000000"/>
                </a:solidFill>
                <a:latin typeface="Times New Roman" panose="02020603050405020304" pitchFamily="18" charset="0"/>
                <a:cs typeface="Times New Roman" panose="02020603050405020304" pitchFamily="18" charset="0"/>
              </a:rPr>
              <a:t>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kk-KZ" altLang="ru-RU" sz="1200" b="1" dirty="0" smtClean="0">
                <a:solidFill>
                  <a:srgbClr val="000000"/>
                </a:solidFill>
                <a:latin typeface="Times New Roman" panose="02020603050405020304" pitchFamily="18" charset="0"/>
                <a:cs typeface="Times New Roman" panose="02020603050405020304" pitchFamily="18" charset="0"/>
              </a:rPr>
              <a:t>08 </a:t>
            </a:r>
            <a:r>
              <a:rPr lang="kk-KZ" altLang="ru-RU" sz="1200" b="1" dirty="0">
                <a:solidFill>
                  <a:srgbClr val="000000"/>
                </a:solidFill>
                <a:latin typeface="Times New Roman" panose="02020603050405020304" pitchFamily="18" charset="0"/>
                <a:cs typeface="Times New Roman" panose="02020603050405020304" pitchFamily="18" charset="0"/>
              </a:rPr>
              <a:t>қаңтар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09</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қаңтар</a:t>
            </a:r>
            <a:r>
              <a:rPr lang="kk-KZ"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Оңтүстік-батыс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батыс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9-14,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екпіні</a:t>
            </a:r>
            <a:r>
              <a:rPr lang="ru-RU" sz="1200" dirty="0">
                <a:latin typeface="Times New Roman" pitchFamily="18" charset="0"/>
                <a:cs typeface="Times New Roman" pitchFamily="18" charset="0"/>
              </a:rPr>
              <a:t> 15-20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және</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21-23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a:solidFill>
                  <a:srgbClr val="000000"/>
                </a:solidFill>
                <a:latin typeface="Times New Roman" panose="02020603050405020304" pitchFamily="18" charset="0"/>
                <a:cs typeface="Times New Roman" panose="02020603050405020304" pitchFamily="18" charset="0"/>
              </a:rPr>
              <a:t>10 қаңтарға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09 </a:t>
            </a:r>
            <a:r>
              <a:rPr lang="ru-RU" sz="1200" b="1" dirty="0" err="1">
                <a:solidFill>
                  <a:srgbClr val="000000"/>
                </a:solidFill>
                <a:latin typeface="Times New Roman" panose="02020603050405020304" pitchFamily="18" charset="0"/>
                <a:cs typeface="Times New Roman" panose="02020603050405020304" pitchFamily="18" charset="0"/>
              </a:rPr>
              <a:t>қаңтар</a:t>
            </a:r>
            <a:r>
              <a:rPr lang="kk-KZ"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10 </a:t>
            </a:r>
            <a:r>
              <a:rPr lang="ru-RU" sz="1200" b="1" dirty="0" err="1">
                <a:solidFill>
                  <a:srgbClr val="000000"/>
                </a:solidFill>
                <a:latin typeface="Times New Roman" panose="02020603050405020304" pitchFamily="18" charset="0"/>
                <a:cs typeface="Times New Roman" panose="02020603050405020304" pitchFamily="18" charset="0"/>
              </a:rPr>
              <a:t>қаңтар</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Оңтүстік-батыс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5-10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30-32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p:txBody>
      </p:sp>
      <p:sp>
        <p:nvSpPr>
          <p:cNvPr id="22" name="TextBox 13"/>
          <p:cNvSpPr txBox="1"/>
          <p:nvPr/>
        </p:nvSpPr>
        <p:spPr>
          <a:xfrm>
            <a:off x="4816921" y="3012481"/>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35681" y="2204864"/>
            <a:ext cx="4952554"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2023 </a:t>
            </a:r>
            <a:r>
              <a:rPr lang="ru-RU" sz="1200" dirty="0" err="1">
                <a:solidFill>
                  <a:schemeClr val="tx1"/>
                </a:solidFill>
                <a:latin typeface="Times New Roman" panose="02020603050405020304" pitchFamily="18" charset="0"/>
                <a:cs typeface="Times New Roman" panose="02020603050405020304" pitchFamily="18" charset="0"/>
              </a:rPr>
              <a:t>жылғы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09 </a:t>
            </a:r>
            <a:r>
              <a:rPr lang="ru-RU" sz="1200" dirty="0" err="1">
                <a:solidFill>
                  <a:schemeClr val="tx1"/>
                </a:solidFill>
                <a:latin typeface="Times New Roman" panose="02020603050405020304" pitchFamily="18" charset="0"/>
                <a:cs typeface="Times New Roman" panose="02020603050405020304" pitchFamily="18" charset="0"/>
              </a:rPr>
              <a:t>қаңтар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тәуілік</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10 </a:t>
            </a:r>
            <a:r>
              <a:rPr lang="ru-RU" sz="1200" dirty="0" err="1">
                <a:solidFill>
                  <a:schemeClr val="tx1"/>
                </a:solidFill>
                <a:latin typeface="Times New Roman" panose="02020603050405020304" pitchFamily="18" charset="0"/>
                <a:cs typeface="Times New Roman" panose="02020603050405020304" pitchFamily="18" charset="0"/>
              </a:rPr>
              <a:t>қаңтар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түнде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сейілу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lvl="0"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rgbClr val="000000"/>
                </a:solidFill>
                <a:latin typeface="Times New Roman" panose="02020603050405020304" pitchFamily="18" charset="0"/>
              </a:rPr>
              <a:t>көтеріңкі</a:t>
            </a:r>
            <a:r>
              <a:rPr lang="ru-RU" sz="1200" b="1" dirty="0" smtClean="0">
                <a:solidFill>
                  <a:srgbClr val="000000"/>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Михайлова Е. </a:t>
            </a:r>
            <a:r>
              <a:rPr lang="ru-RU" altLang="ru-RU" sz="1200" b="1" i="1" smtClean="0">
                <a:solidFill>
                  <a:srgbClr val="000000"/>
                </a:solidFill>
                <a:latin typeface="Times New Roman" panose="02020603050405020304" pitchFamily="18" charset="0"/>
                <a:cs typeface="Times New Roman" panose="02020603050405020304" pitchFamily="18" charset="0"/>
              </a:rPr>
              <a:t>В</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 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15637</TotalTime>
  <Words>576</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2676</cp:revision>
  <cp:lastPrinted>2021-07-01T03:56:27Z</cp:lastPrinted>
  <dcterms:created xsi:type="dcterms:W3CDTF">2018-03-27T06:03:00Z</dcterms:created>
  <dcterms:modified xsi:type="dcterms:W3CDTF">2023-01-08T05:55:22Z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