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0296540"/>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қаңтарына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қантар</a:t>
            </a:r>
            <a:endParaRPr lang="kk-KZ"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қантар 2022 </a:t>
            </a:r>
            <a:r>
              <a:rPr lang="kk-KZ" altLang="ru-RU" sz="1200" b="1" dirty="0" smtClean="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қантар </a:t>
            </a:r>
            <a:r>
              <a:rPr lang="kk-KZ" altLang="ru-RU" sz="1200" b="1" dirty="0" smtClean="0">
                <a:latin typeface="Times New Roman" panose="02020603050405020304" pitchFamily="18" charset="0"/>
                <a:cs typeface="Times New Roman" panose="02020603050405020304" pitchFamily="18" charset="0"/>
              </a:rPr>
              <a:t>2022 ж. сағ. 21 дейін</a:t>
            </a:r>
          </a:p>
          <a:p>
            <a:r>
              <a:rPr lang="kk-KZ" sz="1200" dirty="0" smtClean="0">
                <a:latin typeface="Times New Roman" panose="02020603050405020304" pitchFamily="18" charset="0"/>
                <a:cs typeface="Times New Roman" panose="02020603050405020304" pitchFamily="18" charset="0"/>
              </a:rPr>
              <a:t>Жауын 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a:t>
            </a:r>
            <a:r>
              <a:rPr lang="ru-RU" sz="1200" dirty="0" smtClean="0">
                <a:latin typeface="Times New Roman" panose="02020603050405020304" pitchFamily="18" charset="0"/>
                <a:cs typeface="Times New Roman" panose="02020603050405020304" pitchFamily="18" charset="0"/>
              </a:rPr>
              <a:t>-10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32-34,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10 қаңтар</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27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қаңтар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33</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24359523"/>
              </p:ext>
            </p:extLst>
          </p:nvPr>
        </p:nvGraphicFramePr>
        <p:xfrm>
          <a:off x="5021266" y="4951095"/>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70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4032228652"/>
              </p:ext>
            </p:extLst>
          </p:nvPr>
        </p:nvGraphicFramePr>
        <p:xfrm>
          <a:off x="4980965" y="6776368"/>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№29011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және</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қантар</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72384" y="3781052"/>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қантарына</a:t>
            </a:r>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a:solidFill>
                  <a:schemeClr val="tx1"/>
                </a:solidFill>
                <a:latin typeface="Times New Roman" panose="02020603050405020304" pitchFamily="18" charset="0"/>
                <a:cs typeface="Times New Roman" panose="02020603050405020304" pitchFamily="18" charset="0"/>
              </a:rPr>
              <a:t>қаңтарына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0758" y="1061024"/>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Кан С./ </a:t>
            </a:r>
            <a:r>
              <a:rPr lang="kk-KZ" altLang="ru-RU" sz="1200" b="1" i="1" dirty="0">
                <a:solidFill>
                  <a:srgbClr val="000000"/>
                </a:solidFill>
                <a:latin typeface="Times New Roman" panose="02020603050405020304" pitchFamily="18" charset="0"/>
                <a:cs typeface="Times New Roman" panose="02020603050405020304" pitchFamily="18" charset="0"/>
              </a:rPr>
              <a:t>Радченко Н.В.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15453</TotalTime>
  <Words>568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2680</cp:revision>
  <cp:lastPrinted>2021-07-01T07:38:07Z</cp:lastPrinted>
  <dcterms:created xsi:type="dcterms:W3CDTF">2018-03-27T06:03:00Z</dcterms:created>
  <dcterms:modified xsi:type="dcterms:W3CDTF">2023-01-08T08:12:39Z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