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757718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09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7598476"/>
              </p:ext>
            </p:extLst>
          </p:nvPr>
        </p:nvGraphicFramePr>
        <p:xfrm>
          <a:off x="4988541" y="402305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ru-RU" sz="1200" b="1" dirty="0" smtClean="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16090</TotalTime>
  <Words>612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2692</cp:revision>
  <cp:lastPrinted>2021-07-01T07:38:07Z</cp:lastPrinted>
  <dcterms:created xsi:type="dcterms:W3CDTF">2018-03-27T06:03:00Z</dcterms:created>
  <dcterms:modified xsi:type="dcterms:W3CDTF">2023-01-08T05:52:15Z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