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025975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қаң</a:t>
                      </a:r>
                      <a:r>
                        <a:rPr lang="ru-RU" altLang="zh-CN" sz="1200" b="1" i="0" baseline="0" dirty="0">
                          <a:solidFill>
                            <a:srgbClr val="002060"/>
                          </a:solidFill>
                          <a:latin typeface="Times New Roman" panose="02020603050405020304" pitchFamily="18" charset="0"/>
                          <a:cs typeface="Times New Roman" panose="02020603050405020304" pitchFamily="18" charset="0"/>
                        </a:rPr>
                        <a:t>тар</a:t>
                      </a:r>
                      <a:r>
                        <a:rPr lang="kk-KZ" altLang="zh-CN" sz="1200" b="1" i="0" u="none" baseline="0" dirty="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28.02.2015 ж. №168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zh-CN" sz="1200" b="1" i="0" baseline="0" dirty="0">
                <a:latin typeface="Times New Roman" panose="02020603050405020304" pitchFamily="18" charset="0"/>
                <a:cs typeface="Times New Roman" panose="02020603050405020304" pitchFamily="18" charset="0"/>
              </a:rPr>
              <a:t>қаң</a:t>
            </a:r>
            <a:r>
              <a:rPr lang="ru-RU" altLang="zh-CN" sz="1200" b="1" i="0" baseline="0" dirty="0">
                <a:latin typeface="Times New Roman" panose="02020603050405020304" pitchFamily="18" charset="0"/>
                <a:cs typeface="Times New Roman" panose="02020603050405020304" pitchFamily="18" charset="0"/>
              </a:rPr>
              <a:t>тар</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7884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2022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2022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07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2022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a:lnSpc>
                <a:spcPct val="115000"/>
              </a:lnSpc>
              <a:spcAft>
                <a:spcPts val="0"/>
              </a:spcAft>
            </a:pPr>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күндіз 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жауады.</a:t>
            </a:r>
            <a:r>
              <a:rPr lang="kk-KZ" sz="1200" dirty="0">
                <a:latin typeface="Times New Roman"/>
                <a:ea typeface="Times New Roman"/>
              </a:rPr>
              <a:t> </a:t>
            </a:r>
            <a:r>
              <a:rPr lang="kk-KZ" sz="1200" dirty="0" smtClean="0">
                <a:latin typeface="Times New Roman"/>
                <a:ea typeface="Times New Roman"/>
              </a:rPr>
              <a:t>Кей </a:t>
            </a:r>
            <a:r>
              <a:rPr lang="kk-KZ" sz="1200" dirty="0">
                <a:latin typeface="Times New Roman"/>
                <a:ea typeface="Times New Roman"/>
              </a:rPr>
              <a:t>уақытта тұман, көктайғақ күтіледі. </a:t>
            </a:r>
            <a:r>
              <a:rPr lang="kk-KZ" sz="1200" dirty="0">
                <a:latin typeface="Times New Roman"/>
                <a:ea typeface="Calibri"/>
              </a:rPr>
              <a:t>Солтүстік-батыстан</a:t>
            </a:r>
            <a:r>
              <a:rPr lang="kk-KZ" sz="1200" dirty="0" smtClean="0">
                <a:solidFill>
                  <a:prstClr val="black"/>
                </a:solidFill>
                <a:latin typeface="Times New Roman"/>
                <a:ea typeface="Calibri"/>
              </a:rPr>
              <a:t>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градус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жылы болады. </a:t>
            </a: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09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a:t>
            </a:r>
            <a:r>
              <a:rPr lang="kk-KZ" sz="1200" dirty="0" smtClean="0">
                <a:latin typeface="Times New Roman"/>
                <a:ea typeface="Times New Roman"/>
              </a:rPr>
              <a:t>қар, </a:t>
            </a:r>
            <a:r>
              <a:rPr lang="kk-KZ" sz="1200" dirty="0">
                <a:latin typeface="Times New Roman"/>
                <a:ea typeface="Times New Roman"/>
              </a:rPr>
              <a:t>кей уақытта </a:t>
            </a:r>
            <a:r>
              <a:rPr lang="kk-KZ" sz="1200" dirty="0" smtClean="0">
                <a:latin typeface="Times New Roman"/>
                <a:ea typeface="Times New Roman"/>
              </a:rPr>
              <a:t>қатты жауады</a:t>
            </a:r>
            <a:r>
              <a:rPr lang="kk-KZ" sz="1200" dirty="0" smtClean="0">
                <a:solidFill>
                  <a:prstClr val="black"/>
                </a:solidFill>
                <a:latin typeface="Times New Roman" pitchFamily="18" charset="0"/>
                <a:cs typeface="Times New Roman" pitchFamily="18" charset="0"/>
              </a:rPr>
              <a:t>. </a:t>
            </a:r>
            <a:r>
              <a:rPr lang="kk-KZ" sz="1200">
                <a:solidFill>
                  <a:prstClr val="black"/>
                </a:solidFill>
                <a:latin typeface="Times New Roman"/>
                <a:ea typeface="Times New Roman"/>
              </a:rPr>
              <a:t>Кей уақытта тұман, көктайғақ күтіледі. </a:t>
            </a:r>
            <a:r>
              <a:rPr lang="kk-KZ" sz="1200" smtClean="0">
                <a:solidFill>
                  <a:prstClr val="black"/>
                </a:solidFill>
                <a:latin typeface="Times New Roman"/>
                <a:ea typeface="Calibri"/>
              </a:rPr>
              <a:t>Солтүстік-батыстан</a:t>
            </a:r>
            <a:r>
              <a:rPr lang="kk-KZ" sz="120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a:solidFill>
                  <a:prstClr val="black"/>
                </a:solidFill>
                <a:latin typeface="Times New Roman" pitchFamily="18" charset="0"/>
                <a:cs typeface="Times New Roman" pitchFamily="18" charset="0"/>
              </a:rPr>
              <a:t>.</a:t>
            </a:r>
            <a:r>
              <a:rPr lang="kk-KZ" sz="1200">
                <a:solidFill>
                  <a:prstClr val="black"/>
                </a:solidFill>
                <a:latin typeface="Times New Roman"/>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желтоқсанда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желтоқсанда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412399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2892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 </a:t>
            </a:r>
            <a:r>
              <a:rPr lang="ru-RU" altLang="ru-RU" sz="1000" b="1" i="1" dirty="0" err="1" smtClean="0">
                <a:solidFill>
                  <a:srgbClr val="000000"/>
                </a:solidFill>
                <a:latin typeface="Times New Roman" panose="02020603050405020304" pitchFamily="18" charset="0"/>
                <a:cs typeface="Times New Roman" panose="02020603050405020304" pitchFamily="18" charset="0"/>
              </a:rPr>
              <a:t>Дарханқызы</a:t>
            </a:r>
            <a:r>
              <a:rPr lang="ru-RU" altLang="ru-RU" sz="1000" b="1" i="1" dirty="0" smtClean="0">
                <a:solidFill>
                  <a:srgbClr val="000000"/>
                </a:solidFill>
                <a:latin typeface="Times New Roman" panose="02020603050405020304" pitchFamily="18" charset="0"/>
                <a:cs typeface="Times New Roman" panose="02020603050405020304" pitchFamily="18" charset="0"/>
              </a:rPr>
              <a:t>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14510</TotalTime>
  <Words>622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2893</cp:revision>
  <cp:lastPrinted>2023-01-08T07:07:34Z</cp:lastPrinted>
  <dcterms:created xsi:type="dcterms:W3CDTF">2018-03-27T06:03:00Z</dcterms:created>
  <dcterms:modified xsi:type="dcterms:W3CDTF">2023-01-08T07:08:31Z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