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85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09 қаңтарға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08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09 </a:t>
            </a:r>
            <a:r>
              <a:rPr lang="ru-RU" sz="1100" b="1" dirty="0" err="1" smtClean="0">
                <a:latin typeface="Times New Roman" pitchFamily="18" charset="0"/>
                <a:cs typeface="Times New Roman"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кей уақытта </a:t>
            </a:r>
            <a:r>
              <a:rPr lang="kk-KZ" sz="1200" dirty="0" smtClean="0">
                <a:latin typeface="Times New Roman" pitchFamily="18" charset="0"/>
                <a:cs typeface="Times New Roman" pitchFamily="18" charset="0"/>
              </a:rPr>
              <a:t>жауын-шашын (жаңбыр, қар).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күші 3-8 </a:t>
            </a:r>
            <a:r>
              <a:rPr lang="kk-KZ"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түнде 0-2, күндіз 3-5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10  </a:t>
            </a:r>
            <a:r>
              <a:rPr lang="kk-KZ" altLang="ru-RU" sz="1200" b="1" dirty="0" smtClean="0">
                <a:latin typeface="Times New Roman" pitchFamily="18" charset="0"/>
                <a:ea typeface="Times New Roman KZ" pitchFamily="18" charset="0"/>
                <a:cs typeface="Times New Roman" pitchFamily="18" charset="0"/>
              </a:rPr>
              <a:t>қантарға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09 </a:t>
            </a:r>
            <a:r>
              <a:rPr lang="ru-RU" sz="1100" b="1" dirty="0" err="1" smtClean="0">
                <a:latin typeface="Times New Roman" pitchFamily="18" charset="0"/>
                <a:ea typeface="Times New Roman KZ" pitchFamily="18" charset="0"/>
                <a:cs typeface="Times New Roman"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10</a:t>
            </a:r>
            <a:r>
              <a:rPr lang="kk-KZ"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rPr>
              <a:t>қантар</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 кей уақытта</a:t>
            </a:r>
            <a:r>
              <a:rPr lang="kk-KZ" sz="1200" dirty="0" smtClean="0">
                <a:latin typeface="Times New Roman" pitchFamily="18" charset="0"/>
                <a:cs typeface="Times New Roman" pitchFamily="18" charset="0"/>
              </a:rPr>
              <a:t> қар. Солтүстік-батыстан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күші 5-10 м/с</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5-7 </a:t>
            </a:r>
            <a:r>
              <a:rPr lang="kk-KZ" sz="1200" smtClean="0">
                <a:latin typeface="Times New Roman" pitchFamily="18" charset="0"/>
                <a:cs typeface="Times New Roman" pitchFamily="18" charset="0"/>
              </a:rPr>
              <a:t>градус аяз</a:t>
            </a:r>
            <a:r>
              <a:rPr lang="kk-KZ" sz="1200" dirty="0" smtClean="0">
                <a:latin typeface="Times New Roman" pitchFamily="18" charset="0"/>
                <a:cs typeface="Times New Roman" pitchFamily="18" charset="0"/>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a:t>
            </a:r>
            <a:r>
              <a:rPr lang="kk-KZ" altLang="ru-RU" sz="1200" dirty="0" smtClean="0">
                <a:solidFill>
                  <a:schemeClr val="tx1"/>
                </a:solidFill>
                <a:latin typeface="Times New Roman" panose="02020603050405020304" pitchFamily="18" charset="0"/>
                <a:cs typeface="Times New Roman" panose="02020603050405020304" pitchFamily="18" charset="0"/>
              </a:rPr>
              <a:t> қаңтар</a:t>
            </a:r>
            <a:r>
              <a:rPr lang="ru-RU" sz="1200" dirty="0" smtClean="0">
                <a:solidFill>
                  <a:schemeClr val="tx1"/>
                </a:solidFill>
                <a:latin typeface="Times New Roman" panose="02020603050405020304" pitchFamily="18" charset="0"/>
                <a:cs typeface="Times New Roman" panose="02020603050405020304" pitchFamily="18" charset="0"/>
              </a:rPr>
              <a:t>, 10</a:t>
            </a:r>
            <a:r>
              <a:rPr lang="kk-KZ" sz="1200" dirty="0" smtClean="0">
                <a:solidFill>
                  <a:schemeClr val="tx1"/>
                </a:solidFill>
                <a:latin typeface="Times New Roman" panose="02020603050405020304" pitchFamily="18" charset="0"/>
                <a:cs typeface="Times New Roman" panose="02020603050405020304" pitchFamily="18" charset="0"/>
              </a:rPr>
              <a:t> қантарға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частицы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275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1,719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частицы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276</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0,92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0,052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Оксид</a:t>
                      </a:r>
                      <a:r>
                        <a:rPr lang="kk-KZ" sz="1000" baseline="0" dirty="0" smtClean="0">
                          <a:solidFill>
                            <a:schemeClr val="tx1"/>
                          </a:solidFill>
                          <a:latin typeface="Times New Roman" panose="02020603050405020304" pitchFamily="18" charset="0"/>
                          <a:cs typeface="Times New Roman" panose="02020603050405020304" pitchFamily="18" charset="0"/>
                        </a:rPr>
                        <a:t> углерода</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3004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88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121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Сероводород</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0,875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Абдрахманова</a:t>
            </a:r>
            <a:r>
              <a:rPr lang="ru-RU" altLang="ru-RU" sz="1400" b="1" i="1" smtClean="0">
                <a:solidFill>
                  <a:srgbClr val="000000"/>
                </a:solidFill>
                <a:latin typeface="Times New Roman" panose="02020603050405020304" pitchFamily="18" charset="0"/>
                <a:cs typeface="Times New Roman" panose="02020603050405020304" pitchFamily="18" charset="0"/>
              </a:rPr>
              <a:t> А.Б./</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14068</TotalTime>
  <Words>535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2853</cp:revision>
  <cp:lastPrinted>2021-07-01T03:56:27Z</cp:lastPrinted>
  <dcterms:created xsi:type="dcterms:W3CDTF">2018-03-27T06:03:00Z</dcterms:created>
  <dcterms:modified xsi:type="dcterms:W3CDTF">2023-01-08T08:07:05Z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