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0" d="100"/>
          <a:sy n="70" d="100"/>
        </p:scale>
        <p:origin x="6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81933382"/>
              </p:ext>
            </p:extLst>
          </p:nvPr>
        </p:nvGraphicFramePr>
        <p:xfrm>
          <a:off x="307975" y="2429624"/>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62496714"/>
              </p:ext>
            </p:extLst>
          </p:nvPr>
        </p:nvGraphicFramePr>
        <p:xfrm>
          <a:off x="5067480" y="4114745"/>
          <a:ext cx="4667576" cy="222317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202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0,673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20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0,040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1979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a:t>
                      </a:r>
                      <a:r>
                        <a:rPr lang="ru-RU" sz="900" dirty="0" smtClean="0">
                          <a:solidFill>
                            <a:schemeClr val="tx1"/>
                          </a:solidFill>
                          <a:latin typeface="Times New Roman" panose="02020603050405020304" pitchFamily="18" charset="0"/>
                          <a:cs typeface="Times New Roman" panose="02020603050405020304" pitchFamily="18" charset="0"/>
                        </a:rPr>
                        <a:t>396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41</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a:t>
                      </a:r>
                      <a:r>
                        <a:rPr lang="ru-RU" sz="900" dirty="0" smtClean="0">
                          <a:solidFill>
                            <a:schemeClr val="tx1"/>
                          </a:solidFill>
                          <a:latin typeface="Times New Roman" panose="02020603050405020304" pitchFamily="18" charset="0"/>
                          <a:cs typeface="Times New Roman" panose="02020603050405020304" pitchFamily="18" charset="0"/>
                        </a:rPr>
                        <a:t>207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a:t>
                      </a:r>
                      <a:r>
                        <a:rPr lang="ru-RU" sz="900" dirty="0" smtClean="0">
                          <a:solidFill>
                            <a:schemeClr val="tx1"/>
                          </a:solidFill>
                          <a:latin typeface="Times New Roman" panose="02020603050405020304" pitchFamily="18" charset="0"/>
                          <a:cs typeface="Times New Roman" panose="02020603050405020304" pitchFamily="18" charset="0"/>
                        </a:rPr>
                        <a:t>34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0,950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900" dirty="0" smtClean="0">
                          <a:latin typeface="Times New Roman" panose="02020603050405020304" pitchFamily="18" charset="0"/>
                          <a:cs typeface="Times New Roman" panose="02020603050405020304" pitchFamily="18" charset="0"/>
                        </a:rPr>
                        <a:t>Аммиак</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a:t>
                      </a:r>
                      <a:r>
                        <a:rPr lang="ru-RU" sz="900" dirty="0" smtClean="0">
                          <a:solidFill>
                            <a:schemeClr val="tx1"/>
                          </a:solidFill>
                          <a:latin typeface="Times New Roman" panose="02020603050405020304" pitchFamily="18" charset="0"/>
                          <a:cs typeface="Times New Roman" panose="02020603050405020304" pitchFamily="18" charset="0"/>
                        </a:rPr>
                        <a:t>74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ru-RU" altLang="ru-RU" sz="1200" b="1" smtClean="0">
                <a:latin typeface="Times New Roman" panose="02020603050405020304" pitchFamily="18" charset="0"/>
                <a:cs typeface="Times New Roman" panose="02020603050405020304" pitchFamily="18" charset="0"/>
              </a:rPr>
              <a:t>8</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44655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ru-RU" altLang="ru-RU" sz="1100" b="1" dirty="0">
                <a:latin typeface="Times New Roman" panose="02020603050405020304" pitchFamily="18" charset="0"/>
                <a:cs typeface="Times New Roman" panose="02020603050405020304" pitchFamily="18" charset="0"/>
              </a:rPr>
              <a:t>9</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қаңтарға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8</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ru-RU" altLang="ru-RU" sz="1100" b="1" dirty="0" smtClean="0">
                <a:solidFill>
                  <a:srgbClr val="000000"/>
                </a:solidFill>
                <a:latin typeface="Times New Roman" panose="02020603050405020304" pitchFamily="18" charset="0"/>
                <a:cs typeface="Times New Roman" panose="02020603050405020304" pitchFamily="18" charset="0"/>
              </a:rPr>
              <a:t>9 </a:t>
            </a:r>
            <a:r>
              <a:rPr lang="ru-RU" alt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a:t>
            </a:r>
            <a:r>
              <a:rPr lang="kk-KZ" sz="1100" dirty="0" smtClean="0">
                <a:solidFill>
                  <a:srgbClr val="000000"/>
                </a:solidFill>
                <a:latin typeface="Times New Roman" panose="02020603050405020304" pitchFamily="18" charset="0"/>
                <a:cs typeface="Times New Roman" panose="02020603050405020304" pitchFamily="18" charset="0"/>
                <a:sym typeface="+mn-ea"/>
              </a:rPr>
              <a:t>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кей уақытта </a:t>
            </a:r>
            <a:r>
              <a:rPr lang="kk-KZ" sz="1100" dirty="0" smtClean="0">
                <a:solidFill>
                  <a:srgbClr val="000000"/>
                </a:solidFill>
                <a:latin typeface="Times New Roman" panose="02020603050405020304" pitchFamily="18" charset="0"/>
                <a:cs typeface="Times New Roman" panose="02020603050405020304" pitchFamily="18" charset="0"/>
                <a:sym typeface="+mn-ea"/>
              </a:rPr>
              <a:t>қар</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7-12 </a:t>
            </a:r>
            <a:r>
              <a:rPr lang="kk-KZ" sz="1100" dirty="0" smtClean="0">
                <a:solidFill>
                  <a:prstClr val="black"/>
                </a:solidFill>
                <a:latin typeface="Times New Roman" pitchFamily="18" charset="0"/>
                <a:cs typeface="Times New Roman" pitchFamily="18" charset="0"/>
              </a:rPr>
              <a:t>м/с</a:t>
            </a:r>
            <a:r>
              <a:rPr lang="kk-KZ" sz="1100" dirty="0" smtClean="0">
                <a:solidFill>
                  <a:prstClr val="black"/>
                </a:solidFill>
                <a:latin typeface="Times New Roman" pitchFamily="18" charset="0"/>
                <a:cs typeface="Times New Roman" pitchFamily="18" charset="0"/>
              </a:rPr>
              <a:t>. Ауа температурасы </a:t>
            </a:r>
            <a:r>
              <a:rPr lang="kk-KZ" sz="1100" dirty="0" smtClean="0">
                <a:solidFill>
                  <a:prstClr val="black"/>
                </a:solidFill>
                <a:latin typeface="Times New Roman" pitchFamily="18" charset="0"/>
                <a:cs typeface="Times New Roman" pitchFamily="18" charset="0"/>
              </a:rPr>
              <a:t>түнде 10-12,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5-7 аяз</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10</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a:t>
            </a:r>
            <a:r>
              <a:rPr lang="ru-RU" sz="1100" b="1" smtClean="0">
                <a:solidFill>
                  <a:srgbClr val="000000"/>
                </a:solidFill>
                <a:latin typeface="Times New Roman" panose="02020603050405020304" pitchFamily="18" charset="0"/>
                <a:cs typeface="Times New Roman" panose="02020603050405020304" pitchFamily="18" charset="0"/>
              </a:rPr>
              <a:t>ж 9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ru-RU" sz="1100" b="1" dirty="0" smtClean="0">
                <a:solidFill>
                  <a:srgbClr val="000000"/>
                </a:solidFill>
                <a:latin typeface="Times New Roman" panose="02020603050405020304" pitchFamily="18" charset="0"/>
                <a:cs typeface="Times New Roman" panose="02020603050405020304" pitchFamily="18" charset="0"/>
              </a:rPr>
              <a:t>10</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қаңтар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7-12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8-10</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Рыскельдиева Н.А./ Догарова Г.Е.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18981</TotalTime>
  <Words>584</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2600</cp:revision>
  <cp:lastPrinted>2021-07-01T07:38:07Z</cp:lastPrinted>
  <dcterms:created xsi:type="dcterms:W3CDTF">2018-03-27T06:03:00Z</dcterms:created>
  <dcterms:modified xsi:type="dcterms:W3CDTF">2023-01-08T06:25:49Z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