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84351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 9-14, ночью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21-23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64536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16099</TotalTime>
  <Words>660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2649</cp:revision>
  <cp:lastPrinted>2021-07-01T03:56:27Z</cp:lastPrinted>
  <dcterms:created xsi:type="dcterms:W3CDTF">2018-03-27T06:03:00Z</dcterms:created>
  <dcterms:modified xsi:type="dcterms:W3CDTF">2023-01-08T05:52:22Z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