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-2430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D6D2FF7-76A1-4368-B251-7D414A573E5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5BE67-8CE6-449A-9E3E-BAFCA783C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DE06-13ED-494A-8BD4-CE0E72D4FB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7C6CF-BC8A-41FF-AED8-D2226E4409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710AD-122E-4266-B1A1-8E18B5B7F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9DDC5-F033-4FF8-8905-B02347AB92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C9-56E8-449D-B258-5AEBA830D3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E011B-F109-4B2F-839E-4F1BB894EE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1C538-30FA-4882-85A8-E5B959A3A0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88537-7E6E-4413-B4FA-C12CAD2B11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962B-22CD-4FCD-9292-3C73153C8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63F60-DFAF-4257-B895-B2BADE1795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ADA276C-39C7-4496-B8FE-CC5F4991C0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09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08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 dirty="0">
                <a:solidFill>
                  <a:schemeClr val="tx1"/>
                </a:solidFill>
              </a:rPr>
              <a:t>09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Увеличение облачности, утром и днем осадки (дождь, снег). В </a:t>
            </a:r>
            <a:r>
              <a:rPr lang="ru-RU" dirty="0" smtClean="0">
                <a:solidFill>
                  <a:schemeClr val="tx1"/>
                </a:solidFill>
              </a:rPr>
              <a:t>конце дня туман, на дорогах гололедица. </a:t>
            </a:r>
            <a:r>
              <a:rPr lang="ru-RU" dirty="0" smtClean="0">
                <a:solidFill>
                  <a:schemeClr val="tx1"/>
                </a:solidFill>
              </a:rPr>
              <a:t>Ветер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 мороза – 1 тепла,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2-4 тепла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10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09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января</a:t>
            </a: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Облачно, </a:t>
            </a:r>
            <a:r>
              <a:rPr lang="ru-RU" dirty="0">
                <a:solidFill>
                  <a:schemeClr val="tx1"/>
                </a:solidFill>
              </a:rPr>
              <a:t>временами осадки </a:t>
            </a:r>
            <a:r>
              <a:rPr lang="ru-RU" dirty="0" smtClean="0">
                <a:solidFill>
                  <a:schemeClr val="tx1"/>
                </a:solidFill>
              </a:rPr>
              <a:t>(преимущественно снег), туман, гололед. </a:t>
            </a:r>
            <a:r>
              <a:rPr lang="kk-KZ" altLang="ru-RU" dirty="0" smtClean="0">
                <a:solidFill>
                  <a:schemeClr val="tx1"/>
                </a:solidFill>
              </a:rPr>
              <a:t>Ветер </a:t>
            </a:r>
            <a:r>
              <a:rPr lang="kk-KZ" altLang="ru-RU" dirty="0">
                <a:solidFill>
                  <a:schemeClr val="tx1"/>
                </a:solidFill>
              </a:rPr>
              <a:t>0-5 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7-9 мороза.</a:t>
            </a:r>
            <a:endParaRPr lang="kk-KZ" altLang="ru-RU" dirty="0">
              <a:solidFill>
                <a:schemeClr val="tx1"/>
              </a:solidFill>
            </a:endParaRPr>
          </a:p>
          <a:p>
            <a:pPr algn="just">
              <a:buFont typeface="Arial" charset="0"/>
              <a:buNone/>
            </a:pPr>
            <a:endParaRPr lang="ru-RU" altLang="ru-RU" dirty="0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января, ночью 10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5994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4498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Кисебаев Д.К. 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15240</TotalTime>
  <Words>795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2977</cp:revision>
  <cp:lastPrinted>2021-07-01T09:11:30Z</cp:lastPrinted>
  <dcterms:created xsi:type="dcterms:W3CDTF">2018-03-27T06:03:00Z</dcterms:created>
  <dcterms:modified xsi:type="dcterms:W3CDTF">2023-01-08T07:15:50Z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