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4" d="100"/>
          <a:sy n="104" d="100"/>
        </p:scale>
        <p:origin x="534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11297930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№8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января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08 января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6838020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0841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1404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2023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осадки (преимущественно снег), метель, гололед.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7-12, порывы 15-20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и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</a:t>
            </a:r>
          </a:p>
          <a:p>
            <a:pPr lvl="0" indent="177800" algn="just">
              <a:defRPr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 5-10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9-11°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3109" y="2374278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30589" y="349698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1298" y="5972614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eaLnBrk="0" hangingPunct="0"/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17821</TotalTime>
  <Words>607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2577</cp:revision>
  <cp:lastPrinted>2021-10-14T11:15:53Z</cp:lastPrinted>
  <dcterms:created xsi:type="dcterms:W3CDTF">2018-03-27T06:03:00Z</dcterms:created>
  <dcterms:modified xsi:type="dcterms:W3CDTF">2023-01-08T08:20:32Z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