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осадки (дождь, снег). Ветер северо-восточный 3-8 м/с. Температура воздуха ночью 0-2, днем 3-5 тепла.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57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1,719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14222</TotalTime>
  <Words>524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2808</cp:revision>
  <cp:lastPrinted>2021-07-01T03:56:27Z</cp:lastPrinted>
  <dcterms:created xsi:type="dcterms:W3CDTF">2018-03-27T06:03:00Z</dcterms:created>
  <dcterms:modified xsi:type="dcterms:W3CDTF">2023-01-08T08:03:20Z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