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72959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 Ветер северо-западный, западный 5-10 м/с. Температура воздуха ночью 32-34, днем 25-27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311653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 С./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16533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2635</cp:revision>
  <cp:lastPrinted>2021-07-01T03:56:27Z</cp:lastPrinted>
  <dcterms:created xsi:type="dcterms:W3CDTF">2018-03-27T06:03:00Z</dcterms:created>
  <dcterms:modified xsi:type="dcterms:W3CDTF">2023-01-08T08:12:47Z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