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30" y="-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6100706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2023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94450229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января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января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днем временами сильный снег. Временами гололед, метель.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9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снег, гололед, метель.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января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13039</TotalTime>
  <Words>637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2566</cp:revision>
  <cp:lastPrinted>2021-07-01T03:56:27Z</cp:lastPrinted>
  <dcterms:created xsi:type="dcterms:W3CDTF">2018-03-27T06:03:00Z</dcterms:created>
  <dcterms:modified xsi:type="dcterms:W3CDTF">2023-01-08T07:54:00Z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