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0774728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54933914"/>
              </p:ext>
            </p:extLst>
          </p:nvPr>
        </p:nvGraphicFramePr>
        <p:xfrm>
          <a:off x="4993576" y="4733142"/>
          <a:ext cx="4691064" cy="1619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152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облачность, без осадков. Ветер северо-западный 9-14 м/с. Температура воздуха ночью 9-11, днем 5-7 мороза.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северо-западный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11-13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Маратов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13909</TotalTime>
  <Words>585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2517</cp:revision>
  <cp:lastPrinted>2021-07-01T03:56:27Z</cp:lastPrinted>
  <dcterms:created xsi:type="dcterms:W3CDTF">2018-03-27T06:03:00Z</dcterms:created>
  <dcterms:modified xsi:type="dcterms:W3CDTF">2023-01-08T07:21:06Z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