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7152880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08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021937"/>
              </p:ext>
            </p:extLst>
          </p:nvPr>
        </p:nvGraphicFramePr>
        <p:xfrm>
          <a:off x="5025008" y="3995153"/>
          <a:ext cx="4672805" cy="226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83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9314"/>
            <a:ext cx="4798916" cy="167738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08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09 января 2023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ночью небольшой снег, поземок. Ветер юго-западный 15-20, ночью порывы 23 м/с. Температура воздуха ночью и днем 21-23 мороза.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января до 09 ч. 10 января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31-33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09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9754" y="3089031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300242915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pvd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.@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810815" y="4161402"/>
              <a:ext cx="157927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Естая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19233</TotalTime>
  <Words>643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3105</cp:revision>
  <cp:lastPrinted>2021-11-30T05:55:24Z</cp:lastPrinted>
  <dcterms:created xsi:type="dcterms:W3CDTF">2018-03-27T06:03:00Z</dcterms:created>
  <dcterms:modified xsi:type="dcterms:W3CDTF">2023-01-08T06:07:03Z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