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84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55122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2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небольшой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северо-западный, западный 9-14, ночью порывы 15-20 м/с. Температура воздуха ночью и днем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29-31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4690231"/>
              </p:ext>
            </p:extLst>
          </p:nvPr>
        </p:nvGraphicFramePr>
        <p:xfrm>
          <a:off x="5024438" y="4214818"/>
          <a:ext cx="4691064" cy="20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7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Взвешенные частицы РМ 2,5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0,175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Взвешенные частицы РМ 10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Диоксид серы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Оксид углерода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0,175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Диоксид азота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0,29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Оксид азота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0,038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Сайлыбаева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14551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2512</cp:revision>
  <cp:lastPrinted>2021-07-01T03:56:27Z</cp:lastPrinted>
  <dcterms:created xsi:type="dcterms:W3CDTF">2018-03-27T06:03:00Z</dcterms:created>
  <dcterms:modified xsi:type="dcterms:W3CDTF">2023-01-08T07:17:35Z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