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464710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228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/>
              </a:rPr>
              <a:t>П</a:t>
            </a:r>
            <a:r>
              <a:rPr lang="ru-RU" sz="1200" dirty="0" smtClean="0">
                <a:latin typeface="Times New Roman"/>
                <a:ea typeface="Calibri"/>
              </a:rPr>
              <a:t>еременная </a:t>
            </a:r>
            <a:r>
              <a:rPr lang="ru-RU" sz="1200" dirty="0">
                <a:latin typeface="Times New Roman"/>
                <a:ea typeface="Calibri"/>
              </a:rPr>
              <a:t>облачность, </a:t>
            </a:r>
            <a:r>
              <a:rPr lang="kk-KZ" sz="1200" dirty="0">
                <a:latin typeface="Times New Roman"/>
                <a:ea typeface="Calibri"/>
              </a:rPr>
              <a:t>днем осадки </a:t>
            </a:r>
            <a:r>
              <a:rPr lang="ru-RU" sz="1200" dirty="0">
                <a:latin typeface="Times New Roman"/>
                <a:ea typeface="Calibri"/>
              </a:rPr>
              <a:t>(</a:t>
            </a:r>
            <a:r>
              <a:rPr lang="kk-KZ" sz="1200" dirty="0">
                <a:latin typeface="Times New Roman"/>
                <a:ea typeface="Calibri"/>
              </a:rPr>
              <a:t>дождь, снег</a:t>
            </a:r>
            <a:r>
              <a:rPr lang="ru-RU" sz="1200" dirty="0">
                <a:latin typeface="Times New Roman"/>
                <a:ea typeface="Calibri"/>
              </a:rPr>
              <a:t>)</a:t>
            </a:r>
            <a:r>
              <a:rPr lang="kk-KZ" sz="1200" dirty="0">
                <a:latin typeface="Times New Roman"/>
                <a:ea typeface="Calibri"/>
              </a:rPr>
              <a:t>. Временами туман,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0-2 мороза,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0-2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	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снег, временами сильный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>
                <a:solidFill>
                  <a:prstClr val="black"/>
                </a:solidFill>
                <a:latin typeface="Times New Roman"/>
                <a:ea typeface="Calibri"/>
              </a:rPr>
              <a:t>Временами туман, гололед.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14610</TotalTime>
  <Words>583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2923</cp:revision>
  <cp:lastPrinted>2023-01-08T07:06:09Z</cp:lastPrinted>
  <dcterms:created xsi:type="dcterms:W3CDTF">2018-03-27T06:03:00Z</dcterms:created>
  <dcterms:modified xsi:type="dcterms:W3CDTF">2023-01-08T07:07:10Z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