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0" d="100"/>
          <a:sy n="70" d="100"/>
        </p:scale>
        <p:origin x="66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0493982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3739233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временами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снег. Ветер северо-восточный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10-12,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16130</TotalTime>
  <Words>601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2561</cp:revision>
  <cp:lastPrinted>2021-10-15T03:50:29Z</cp:lastPrinted>
  <dcterms:created xsi:type="dcterms:W3CDTF">2018-03-27T06:03:00Z</dcterms:created>
  <dcterms:modified xsi:type="dcterms:W3CDTF">2023-01-08T06:25:52Z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