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6509206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433965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08 </a:t>
            </a:r>
            <a:r>
              <a:rPr lang="kk-KZ" sz="1200" b="1" dirty="0">
                <a:solidFill>
                  <a:srgbClr val="000000"/>
                </a:solidFill>
                <a:latin typeface="Times New Roman" panose="02020603050405020304" pitchFamily="18" charset="0"/>
                <a:cs typeface="Times New Roman" panose="02020603050405020304" pitchFamily="18" charset="0"/>
              </a:rPr>
              <a:t>қантарға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2023 </a:t>
            </a:r>
            <a:r>
              <a:rPr lang="ru-RU" sz="1200" b="1" dirty="0">
                <a:solidFill>
                  <a:srgbClr val="000000"/>
                </a:solidFill>
                <a:latin typeface="Times New Roman" panose="02020603050405020304" pitchFamily="18" charset="0"/>
                <a:cs typeface="Times New Roman" panose="02020603050405020304" pitchFamily="18" charset="0"/>
              </a:rPr>
              <a:t>ж. </a:t>
            </a:r>
            <a:r>
              <a:rPr lang="ru-RU" sz="1200" b="1" dirty="0" smtClean="0">
                <a:solidFill>
                  <a:srgbClr val="000000"/>
                </a:solidFill>
                <a:latin typeface="Times New Roman" panose="02020603050405020304" pitchFamily="18" charset="0"/>
                <a:cs typeface="Times New Roman" panose="02020603050405020304" pitchFamily="18" charset="0"/>
              </a:rPr>
              <a:t>07 </a:t>
            </a:r>
            <a:r>
              <a:rPr lang="ru-RU" sz="1200" b="1" dirty="0" err="1">
                <a:solidFill>
                  <a:srgbClr val="000000"/>
                </a:solidFill>
                <a:latin typeface="Times New Roman" panose="02020603050405020304" pitchFamily="18" charset="0"/>
                <a:cs typeface="Times New Roman" panose="02020603050405020304" pitchFamily="18" charset="0"/>
              </a:rPr>
              <a:t>қаңтардың 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08 </a:t>
            </a:r>
            <a:r>
              <a:rPr lang="kk-KZ" sz="1200" b="1" dirty="0">
                <a:solidFill>
                  <a:srgbClr val="000000"/>
                </a:solidFill>
                <a:latin typeface="Times New Roman" panose="02020603050405020304" pitchFamily="18" charset="0"/>
                <a:cs typeface="Times New Roman" panose="02020603050405020304" pitchFamily="18" charset="0"/>
              </a:rPr>
              <a:t>қаңтардың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latin typeface="Times New Roman" panose="02020603050405020304" pitchFamily="18" charset="0"/>
                <a:cs typeface="Times New Roman" panose="02020603050405020304" pitchFamily="18" charset="0"/>
              </a:rPr>
              <a:t>Бұлтты, </a:t>
            </a:r>
            <a:r>
              <a:rPr lang="kk-KZ" sz="1200" dirty="0" smtClean="0">
                <a:solidFill>
                  <a:prstClr val="black"/>
                </a:solidFill>
                <a:latin typeface="Times New Roman" pitchFamily="18" charset="0"/>
                <a:cs typeface="Times New Roman" pitchFamily="18" charset="0"/>
              </a:rPr>
              <a:t>кей </a:t>
            </a:r>
            <a:r>
              <a:rPr lang="kk-KZ" sz="1200" dirty="0" smtClean="0">
                <a:solidFill>
                  <a:prstClr val="black"/>
                </a:solidFill>
                <a:latin typeface="Times New Roman" pitchFamily="18" charset="0"/>
                <a:cs typeface="Times New Roman" pitchFamily="18" charset="0"/>
              </a:rPr>
              <a:t>уақыттарда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жауады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бұрқасын </a:t>
            </a:r>
            <a:r>
              <a:rPr lang="kk-KZ" sz="1200" dirty="0" smtClean="0">
                <a:latin typeface="Times New Roman" panose="02020603050405020304" pitchFamily="18" charset="0"/>
                <a:cs typeface="Times New Roman" panose="02020603050405020304" pitchFamily="18" charset="0"/>
              </a:rPr>
              <a:t>күтіледі. Оңтүстік-батыстан соғатын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солтүстік-батысқа ауысады</a:t>
            </a:r>
            <a:r>
              <a:rPr lang="kk-KZ" sz="1200" dirty="0" smtClean="0">
                <a:latin typeface="Times New Roman" panose="02020603050405020304" pitchFamily="18" charset="0"/>
                <a:cs typeface="Times New Roman" panose="02020603050405020304" pitchFamily="18" charset="0"/>
              </a:rPr>
              <a:t>, күші 9-14, </a:t>
            </a:r>
            <a:r>
              <a:rPr lang="kk-KZ" sz="1200" dirty="0" smtClean="0">
                <a:latin typeface="Times New Roman" panose="02020603050405020304" pitchFamily="18" charset="0"/>
                <a:cs typeface="Times New Roman" panose="02020603050405020304" pitchFamily="18" charset="0"/>
              </a:rPr>
              <a:t>күндіз екпіні </a:t>
            </a:r>
            <a:r>
              <a:rPr lang="kk-KZ" sz="1200" dirty="0" smtClean="0">
                <a:latin typeface="Times New Roman" panose="02020603050405020304" pitchFamily="18" charset="0"/>
                <a:cs typeface="Times New Roman" panose="02020603050405020304" pitchFamily="18" charset="0"/>
              </a:rPr>
              <a:t>15-20 м/с. Ауаның температурасы түнде </a:t>
            </a:r>
            <a:r>
              <a:rPr lang="kk-KZ" sz="1200" dirty="0" smtClean="0">
                <a:latin typeface="Times New Roman" panose="02020603050405020304" pitchFamily="18" charset="0"/>
                <a:cs typeface="Times New Roman" panose="02020603050405020304" pitchFamily="18" charset="0"/>
              </a:rPr>
              <a:t>және күндіз 8-10 </a:t>
            </a:r>
            <a:r>
              <a:rPr lang="kk-KZ" sz="1200" dirty="0" smtClean="0">
                <a:latin typeface="Times New Roman" panose="02020603050405020304" pitchFamily="18" charset="0"/>
                <a:cs typeface="Times New Roman" panose="02020603050405020304" pitchFamily="18" charset="0"/>
              </a:rPr>
              <a:t>градус аяз, күндіз </a:t>
            </a:r>
            <a:r>
              <a:rPr lang="kk-KZ" sz="1200" dirty="0" smtClean="0">
                <a:latin typeface="Times New Roman" panose="02020603050405020304" pitchFamily="18" charset="0"/>
                <a:cs typeface="Times New Roman" panose="02020603050405020304" pitchFamily="18" charset="0"/>
              </a:rPr>
              <a:t>ары қарай төмендеуімен.</a:t>
            </a:r>
            <a:r>
              <a:rPr lang="ru-RU" sz="1200" dirty="0" smtClean="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09 </a:t>
            </a:r>
            <a:r>
              <a:rPr lang="kk-KZ" sz="1200" b="1" dirty="0">
                <a:solidFill>
                  <a:srgbClr val="000000"/>
                </a:solidFill>
                <a:latin typeface="Times New Roman" panose="02020603050405020304" pitchFamily="18" charset="0"/>
                <a:cs typeface="Times New Roman" panose="02020603050405020304" pitchFamily="18" charset="0"/>
              </a:rPr>
              <a:t>қантарға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2023 </a:t>
            </a:r>
            <a:r>
              <a:rPr lang="ru-RU" sz="1200" b="1" dirty="0">
                <a:solidFill>
                  <a:srgbClr val="000000"/>
                </a:solidFill>
                <a:latin typeface="Times New Roman" panose="02020603050405020304" pitchFamily="18" charset="0"/>
                <a:cs typeface="Times New Roman" panose="02020603050405020304" pitchFamily="18" charset="0"/>
              </a:rPr>
              <a:t>ж. </a:t>
            </a:r>
            <a:r>
              <a:rPr lang="kk-KZ" sz="1200" b="1" dirty="0" smtClean="0">
                <a:solidFill>
                  <a:srgbClr val="000000"/>
                </a:solidFill>
                <a:latin typeface="Times New Roman" panose="02020603050405020304" pitchFamily="18" charset="0"/>
                <a:cs typeface="Times New Roman" panose="02020603050405020304" pitchFamily="18" charset="0"/>
              </a:rPr>
              <a:t>08 </a:t>
            </a:r>
            <a:r>
              <a:rPr lang="kk-KZ" sz="1200" b="1" dirty="0">
                <a:solidFill>
                  <a:srgbClr val="000000"/>
                </a:solidFill>
                <a:latin typeface="Times New Roman" panose="02020603050405020304" pitchFamily="18" charset="0"/>
                <a:cs typeface="Times New Roman" panose="02020603050405020304" pitchFamily="18" charset="0"/>
              </a:rPr>
              <a:t>қаңтардың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09 </a:t>
            </a:r>
            <a:r>
              <a:rPr lang="kk-KZ" sz="1200" b="1" dirty="0">
                <a:solidFill>
                  <a:srgbClr val="000000"/>
                </a:solidFill>
                <a:latin typeface="Times New Roman" panose="02020603050405020304" pitchFamily="18" charset="0"/>
                <a:cs typeface="Times New Roman" panose="02020603050405020304" pitchFamily="18" charset="0"/>
              </a:rPr>
              <a:t>қаңтардың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кей уақыттарда аздаған қар жауады.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 күші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a:t>
            </a:r>
            <a:r>
              <a:rPr lang="kk-KZ" sz="1200" dirty="0" smtClean="0">
                <a:solidFill>
                  <a:prstClr val="black"/>
                </a:solidFill>
                <a:latin typeface="Times New Roman" pitchFamily="18" charset="0"/>
                <a:cs typeface="Times New Roman" pitchFamily="18" charset="0"/>
              </a:rPr>
              <a:t>28-30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3470102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a:ea typeface="Calibri"/>
                          <a:cs typeface="Times New Roman"/>
                        </a:rPr>
                        <a:t>23</a:t>
                      </a:r>
                      <a:endParaRPr lang="ru-RU" sz="10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a:ea typeface="Calibri"/>
                          <a:cs typeface="Times New Roman"/>
                        </a:rPr>
                        <a:t>0,144</a:t>
                      </a:r>
                      <a:endParaRPr lang="ru-RU" sz="1000" dirty="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a:ea typeface="Calibri"/>
                          <a:cs typeface="Times New Roman"/>
                        </a:rPr>
                        <a:t>8</a:t>
                      </a:r>
                      <a:endParaRPr lang="ru-RU" sz="10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a:ea typeface="Calibri"/>
                          <a:cs typeface="Times New Roman"/>
                        </a:rPr>
                        <a:t>0,027</a:t>
                      </a:r>
                      <a:endParaRPr lang="ru-RU" sz="1000" dirty="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a:ea typeface="Calibri"/>
                          <a:cs typeface="Times New Roman"/>
                        </a:rPr>
                        <a:t>38</a:t>
                      </a:r>
                      <a:endParaRPr lang="ru-RU" sz="10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a:ea typeface="Calibri"/>
                          <a:cs typeface="Times New Roman"/>
                        </a:rPr>
                        <a:t>0,076</a:t>
                      </a:r>
                      <a:endParaRPr lang="ru-RU" sz="1000" dirty="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a:ea typeface="Calibri"/>
                          <a:cs typeface="Times New Roman"/>
                        </a:rPr>
                        <a:t>686</a:t>
                      </a:r>
                      <a:endParaRPr lang="ru-RU" sz="10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a:ea typeface="Calibri"/>
                          <a:cs typeface="Times New Roman"/>
                        </a:rPr>
                        <a:t>0,137</a:t>
                      </a:r>
                      <a:endParaRPr lang="ru-RU" sz="1000" dirty="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a:ea typeface="Calibri"/>
                          <a:cs typeface="Times New Roman"/>
                        </a:rPr>
                        <a:t>54</a:t>
                      </a:r>
                      <a:endParaRPr lang="ru-RU" sz="10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a:ea typeface="Calibri"/>
                          <a:cs typeface="Times New Roman"/>
                        </a:rPr>
                        <a:t>0,27</a:t>
                      </a:r>
                      <a:endParaRPr lang="ru-RU" sz="1000" dirty="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a:ea typeface="Calibri"/>
                          <a:cs typeface="Times New Roman"/>
                        </a:rPr>
                        <a:t>10</a:t>
                      </a:r>
                      <a:endParaRPr lang="ru-RU" sz="1000" dirty="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a:ea typeface="Calibri"/>
                          <a:cs typeface="Times New Roman"/>
                        </a:rPr>
                        <a:t>0,025</a:t>
                      </a:r>
                      <a:endParaRPr lang="ru-RU" sz="1000" dirty="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қаңтардағы Көкшетау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70063" y="3624467"/>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Сайлыбаева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Л.</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/Асылбеков </a:t>
            </a:r>
            <a:r>
              <a:rPr lang="kk-KZ" altLang="ru-RU" sz="1200" b="1" i="1" dirty="0">
                <a:solidFill>
                  <a:srgbClr val="000000"/>
                </a:solidFill>
                <a:latin typeface="Times New Roman" panose="02020603050405020304" pitchFamily="18" charset="0"/>
                <a:cs typeface="Times New Roman" panose="02020603050405020304" pitchFamily="18" charset="0"/>
              </a:rPr>
              <a:t>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13867</TotalTime>
  <Words>557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2498</cp:revision>
  <cp:lastPrinted>2021-07-01T07:38:07Z</cp:lastPrinted>
  <dcterms:created xsi:type="dcterms:W3CDTF">2018-03-27T06:03:00Z</dcterms:created>
  <dcterms:modified xsi:type="dcterms:W3CDTF">2023-01-07T07:15:49Z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