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0" d="100"/>
          <a:sy n="70" d="100"/>
        </p:scale>
        <p:origin x="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2013720"/>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0,01</a:t>
                      </a: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396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a:t>
                      </a:r>
                      <a:r>
                        <a:rPr lang="ru-RU"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32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кей уақытта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түстіктен,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8-10, </a:t>
            </a:r>
            <a:r>
              <a:rPr lang="kk-KZ" sz="1100" dirty="0" smtClean="0">
                <a:solidFill>
                  <a:prstClr val="black"/>
                </a:solidFill>
                <a:latin typeface="Times New Roman" pitchFamily="18" charset="0"/>
                <a:cs typeface="Times New Roman" pitchFamily="18" charset="0"/>
              </a:rPr>
              <a:t>күндіз 4-6 аяз.</a:t>
            </a:r>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кей уақытта </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18980</TotalTime>
  <Words>600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2598</cp:revision>
  <cp:lastPrinted>2021-07-01T07:38:07Z</cp:lastPrinted>
  <dcterms:created xsi:type="dcterms:W3CDTF">2018-03-27T06:03:00Z</dcterms:created>
  <dcterms:modified xsi:type="dcterms:W3CDTF">2023-01-07T09:09:57Z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