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7953830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5742550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 күндіз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көбінесе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Жел оңтүстік-шығыстан 7-12, күндіз екпіні 15-20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1-3° жылы.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қантарға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 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7-12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19586</TotalTime>
  <Words>628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2759</cp:revision>
  <cp:lastPrinted>2021-07-01T03:56:27Z</cp:lastPrinted>
  <dcterms:created xsi:type="dcterms:W3CDTF">2018-03-27T06:03:00Z</dcterms:created>
  <dcterms:modified xsi:type="dcterms:W3CDTF">2023-01-07T09:05:04Z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