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81" d="100"/>
          <a:sy n="81" d="100"/>
        </p:scale>
        <p:origin x="-3018" y="-83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3731798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smtClean="0">
                          <a:solidFill>
                            <a:srgbClr val="002060"/>
                          </a:solidFill>
                          <a:latin typeface="Times New Roman" panose="02020603050405020304" pitchFamily="18" charset="0"/>
                          <a:cs typeface="Times New Roman" panose="02020603050405020304" pitchFamily="18" charset="0"/>
                        </a:rPr>
                        <a:t>7 </a:t>
                      </a:r>
                      <a:r>
                        <a:rPr lang="kk-KZ" altLang="x-none" sz="1600" b="1" i="1"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547829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07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 жаңбыр жауады. Оңтүстік-батыс</a:t>
            </a:r>
            <a:r>
              <a:rPr lang="uz-Cyrl-UZ" sz="1100" dirty="0" smtClean="0">
                <a:latin typeface="Times New Roman" pitchFamily="18" charset="0"/>
                <a:cs typeface="Times New Roman" pitchFamily="18" charset="0"/>
              </a:rPr>
              <a:t>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днем 15-20, порывы 23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4-6 </a:t>
            </a:r>
            <a:r>
              <a:rPr lang="kk-KZ" sz="1100" dirty="0" smtClean="0">
                <a:latin typeface="Times New Roman" pitchFamily="18" charset="0"/>
                <a:cs typeface="Times New Roman" pitchFamily="18" charset="0"/>
              </a:rPr>
              <a:t>градус аяз, </a:t>
            </a:r>
            <a:r>
              <a:rPr lang="kk-KZ" sz="1100" dirty="0" smtClean="0">
                <a:latin typeface="Times New Roman" pitchFamily="18" charset="0"/>
                <a:cs typeface="Times New Roman" pitchFamily="18" charset="0"/>
              </a:rPr>
              <a:t>күндіз 6-8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қаңтарға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a:t>
            </a:r>
            <a:r>
              <a:rPr lang="kk-KZ" altLang="ru-RU" sz="1200" b="1" dirty="0" smtClean="0">
                <a:latin typeface="Times New Roman" pitchFamily="18" charset="0"/>
                <a:cs typeface="Times New Roman" pitchFamily="18" charset="0"/>
              </a:rPr>
              <a:t>. 08 </a:t>
            </a:r>
            <a:r>
              <a:rPr lang="kk-KZ" altLang="ru-RU" sz="1200" b="1" dirty="0" smtClean="0">
                <a:latin typeface="Times New Roman" pitchFamily="18" charset="0"/>
                <a:cs typeface="Times New Roman" pitchFamily="18" charset="0"/>
              </a:rPr>
              <a:t>қаңтардан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 қаңтарға </a:t>
            </a: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қар жауады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3-5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13523</TotalTime>
  <Words>599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2702</cp:revision>
  <cp:lastPrinted>2021-07-01T03:56:27Z</cp:lastPrinted>
  <dcterms:created xsi:type="dcterms:W3CDTF">2018-03-27T06:03:00Z</dcterms:created>
  <dcterms:modified xsi:type="dcterms:W3CDTF">2023-01-07T07:26:37Z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