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5504758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(қар, жаңбыр), бұрқасын, тұман,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61586232"/>
              </p:ext>
            </p:extLst>
          </p:nvPr>
        </p:nvGraphicFramePr>
        <p:xfrm>
          <a:off x="4950400" y="4077073"/>
          <a:ext cx="4667576" cy="236711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1639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15832</TotalTime>
  <Words>589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2670</cp:revision>
  <cp:lastPrinted>2021-07-01T07:38:07Z</cp:lastPrinted>
  <dcterms:created xsi:type="dcterms:W3CDTF">2018-03-27T06:03:00Z</dcterms:created>
  <dcterms:modified xsi:type="dcterms:W3CDTF">2023-01-07T07:29:09Z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