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08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шамамен</a:t>
            </a:r>
            <a:r>
              <a:rPr lang="ru-RU" sz="1200" dirty="0" smtClean="0">
                <a:latin typeface="Times New Roman" pitchFamily="18" charset="0"/>
                <a:ea typeface="Times New Roman KZ" pitchFamily="18" charset="0"/>
                <a:cs typeface="Times New Roman" pitchFamily="18" charset="0"/>
                <a:sym typeface="+mn-ea"/>
              </a:rPr>
              <a:t> 0 градус</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09</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447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Оксид</a:t>
                      </a:r>
                      <a:r>
                        <a:rPr lang="kk-KZ" sz="1000" baseline="0" dirty="0" smtClean="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5590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535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2850</cp:revision>
  <cp:lastPrinted>2021-07-01T03:56:27Z</cp:lastPrinted>
  <dcterms:created xsi:type="dcterms:W3CDTF">2018-03-27T06:03:00Z</dcterms:created>
  <dcterms:modified xsi:type="dcterms:W3CDTF">2023-01-07T07:10:57Z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