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08"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81913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100" b="1" i="1" dirty="0" smtClean="0">
                          <a:solidFill>
                            <a:srgbClr val="002060"/>
                          </a:solidFill>
                          <a:latin typeface="Times New Roman" panose="02020603050405020304" pitchFamily="18" charset="0"/>
                          <a:cs typeface="Times New Roman" panose="02020603050405020304" pitchFamily="18" charset="0"/>
                        </a:rPr>
                        <a:t>2023 жыл 07 қантар</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solidFill>
                  <a:prstClr val="black"/>
                </a:solidFill>
                <a:latin typeface="Times New Roman" panose="02020603050405020304" pitchFamily="18" charset="0"/>
                <a:cs typeface="Times New Roman" panose="02020603050405020304" pitchFamily="18" charset="0"/>
              </a:rPr>
              <a:t>Қостанай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қантарда</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қантар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қантарына</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r>
              <a:rPr lang="ru-RU" altLang="ru-RU" sz="1200" dirty="0">
                <a:solidFill>
                  <a:prstClr val="black"/>
                </a:solidFill>
                <a:latin typeface="Times New Roman" panose="02020603050405020304" pitchFamily="18" charset="0"/>
                <a:cs typeface="Times New Roman" panose="02020603050405020304" pitchFamily="18" charset="0"/>
              </a:rPr>
              <a:t>Бұлтты, кар, </a:t>
            </a:r>
            <a:r>
              <a:rPr lang="ru-RU" altLang="ru-RU" sz="1200" dirty="0" err="1">
                <a:solidFill>
                  <a:prstClr val="black"/>
                </a:solidFill>
                <a:latin typeface="Times New Roman" panose="02020603050405020304" pitchFamily="18" charset="0"/>
                <a:cs typeface="Times New Roman" panose="02020603050405020304" pitchFamily="18" charset="0"/>
              </a:rPr>
              <a:t>бұркасын</a:t>
            </a:r>
            <a:r>
              <a:rPr lang="ru-RU" altLang="ru-RU" sz="1200" dirty="0">
                <a:solidFill>
                  <a:prstClr val="black"/>
                </a:solidFill>
                <a:latin typeface="Times New Roman" panose="02020603050405020304" pitchFamily="18" charset="0"/>
                <a:cs typeface="Times New Roman" panose="02020603050405020304" pitchFamily="18" charset="0"/>
              </a:rPr>
              <a:t>. Солтүстік-шығыстан </a:t>
            </a:r>
            <a:r>
              <a:rPr lang="ru-RU" altLang="ru-RU" sz="1200" dirty="0" err="1">
                <a:solidFill>
                  <a:prstClr val="black"/>
                </a:solidFill>
                <a:latin typeface="Times New Roman" panose="02020603050405020304" pitchFamily="18" charset="0"/>
                <a:cs typeface="Times New Roman" panose="02020603050405020304" pitchFamily="18" charset="0"/>
              </a:rPr>
              <a:t>жел</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соғады</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күші</a:t>
            </a:r>
            <a:r>
              <a:rPr lang="ru-RU" altLang="ru-RU" sz="1200" dirty="0" smtClean="0">
                <a:solidFill>
                  <a:prstClr val="black"/>
                </a:solidFill>
                <a:latin typeface="Times New Roman" panose="02020603050405020304" pitchFamily="18" charset="0"/>
                <a:cs typeface="Times New Roman" panose="02020603050405020304" pitchFamily="18" charset="0"/>
              </a:rPr>
              <a:t> 9-14</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екпіні</a:t>
            </a:r>
            <a:r>
              <a:rPr lang="ru-RU" altLang="ru-RU" sz="1200" dirty="0" smtClean="0">
                <a:solidFill>
                  <a:prstClr val="black"/>
                </a:solidFill>
                <a:latin typeface="Times New Roman" panose="02020603050405020304" pitchFamily="18" charset="0"/>
                <a:cs typeface="Times New Roman" panose="02020603050405020304" pitchFamily="18" charset="0"/>
              </a:rPr>
              <a:t> 15-20 </a:t>
            </a:r>
            <a:r>
              <a:rPr lang="ru-RU" altLang="ru-RU" sz="1200" dirty="0">
                <a:solidFill>
                  <a:prstClr val="black"/>
                </a:solidFill>
                <a:latin typeface="Times New Roman" panose="02020603050405020304" pitchFamily="18" charset="0"/>
                <a:cs typeface="Times New Roman" panose="02020603050405020304" pitchFamily="18" charset="0"/>
              </a:rPr>
              <a:t>м/с. </a:t>
            </a:r>
            <a:r>
              <a:rPr lang="ru-RU" altLang="ru-RU" sz="1200" dirty="0" err="1">
                <a:solidFill>
                  <a:prstClr val="black"/>
                </a:solidFill>
                <a:latin typeface="Times New Roman" panose="02020603050405020304" pitchFamily="18" charset="0"/>
                <a:cs typeface="Times New Roman" panose="02020603050405020304" pitchFamily="18" charset="0"/>
              </a:rPr>
              <a:t>Ауа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alt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түнде және күндіз </a:t>
            </a:r>
            <a:r>
              <a:rPr lang="ru-RU" sz="1200" dirty="0" smtClean="0">
                <a:solidFill>
                  <a:prstClr val="black"/>
                </a:solidFill>
                <a:latin typeface="Times New Roman" panose="02020603050405020304" pitchFamily="18" charset="0"/>
                <a:cs typeface="Times New Roman" panose="02020603050405020304" pitchFamily="18" charset="0"/>
              </a:rPr>
              <a:t>20-22</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a:solidFill>
                  <a:prstClr val="black"/>
                </a:solidFill>
                <a:latin typeface="Times New Roman" panose="02020603050405020304" pitchFamily="18" charset="0"/>
                <a:cs typeface="Times New Roman" panose="02020603050405020304" pitchFamily="18" charset="0"/>
              </a:rPr>
              <a:t>градус </a:t>
            </a:r>
            <a:r>
              <a:rPr lang="ru-RU" altLang="ru-RU" sz="1200" dirty="0" err="1">
                <a:solidFill>
                  <a:prstClr val="black"/>
                </a:solidFill>
                <a:latin typeface="Times New Roman" panose="02020603050405020304" pitchFamily="18" charset="0"/>
                <a:cs typeface="Times New Roman" panose="02020603050405020304" pitchFamily="18" charset="0"/>
              </a:rPr>
              <a:t>аяз</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болады</a:t>
            </a:r>
            <a:r>
              <a:rPr lang="ru-RU" altLang="ru-RU" sz="1200" dirty="0">
                <a:solidFill>
                  <a:prstClr val="black"/>
                </a:solidFill>
                <a:latin typeface="Times New Roman" panose="02020603050405020304" pitchFamily="18" charset="0"/>
                <a:cs typeface="Times New Roman" panose="02020603050405020304" pitchFamily="18" charset="0"/>
              </a:rPr>
              <a:t>.</a:t>
            </a:r>
          </a:p>
          <a:p>
            <a:pPr lvl="0"/>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қантарға </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қантарға сағ.  21-ден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қантар  сағ. 09-ға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9-14 </a:t>
            </a:r>
            <a:r>
              <a:rPr lang="ru-RU" sz="1200" smtClean="0">
                <a:solidFill>
                  <a:prstClr val="black"/>
                </a:solidFill>
                <a:latin typeface="Times New Roman" panose="02020603050405020304" pitchFamily="18" charset="0"/>
                <a:cs typeface="Times New Roman" panose="02020603050405020304" pitchFamily="18" charset="0"/>
              </a:rPr>
              <a:t>м/с. </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30-32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4359523"/>
              </p:ext>
            </p:extLst>
          </p:nvPr>
        </p:nvGraphicFramePr>
        <p:xfrm>
          <a:off x="5021266" y="4951095"/>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4032228652"/>
              </p:ext>
            </p:extLst>
          </p:nvPr>
        </p:nvGraphicFramePr>
        <p:xfrm>
          <a:off x="4980965" y="6776368"/>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№29011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және</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қантарына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Конысбай Э.К./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15419</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2682</cp:revision>
  <cp:lastPrinted>2021-07-01T07:38:07Z</cp:lastPrinted>
  <dcterms:created xsi:type="dcterms:W3CDTF">2018-03-27T06:03:00Z</dcterms:created>
  <dcterms:modified xsi:type="dcterms:W3CDTF">2023-01-07T07:35:13Z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