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30" d="100"/>
          <a:sy n="130" d="100"/>
        </p:scale>
        <p:origin x="-1548" y="46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smtClean="0">
                          <a:solidFill>
                            <a:srgbClr val="000000"/>
                          </a:solidFill>
                          <a:latin typeface="Times New Roman" panose="02020603050405020304" pitchFamily="18" charset="0"/>
                          <a:ea typeface="Times New Roman" panose="02020603050405020304" pitchFamily="18" charset="0"/>
                        </a:rPr>
                        <a:t>ШЖК "</a:t>
                      </a:r>
                      <a:r>
                        <a:rPr lang="ru-RU" altLang="en-US" sz="700" i="1" dirty="0" err="1" smtClean="0">
                          <a:solidFill>
                            <a:srgbClr val="000000"/>
                          </a:solidFill>
                          <a:latin typeface="Times New Roman" panose="02020603050405020304" pitchFamily="18" charset="0"/>
                          <a:ea typeface="Times New Roman" panose="02020603050405020304" pitchFamily="18" charset="0"/>
                        </a:rPr>
                        <a:t>қалалық</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және</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ауылдық</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елді</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мекендерде</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ұйымдардың</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ауаға</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қойылатын</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гигиеналық</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бекіту</a:t>
                      </a:r>
                      <a:r>
                        <a:rPr lang="ru-RU" altLang="en-US" sz="700" i="1" dirty="0" smtClean="0">
                          <a:solidFill>
                            <a:srgbClr val="000000"/>
                          </a:solidFill>
                          <a:latin typeface="Times New Roman" panose="02020603050405020304" pitchFamily="18" charset="0"/>
                          <a:ea typeface="Times New Roman" panose="02020603050405020304" pitchFamily="18" charset="0"/>
                        </a:rPr>
                        <a:t> </a:t>
                      </a:r>
                      <a:r>
                        <a:rPr lang="ru-RU" altLang="en-US" sz="700" i="1" dirty="0" err="1" smtClean="0">
                          <a:solidFill>
                            <a:srgbClr val="000000"/>
                          </a:solidFill>
                          <a:latin typeface="Times New Roman" panose="02020603050405020304" pitchFamily="18" charset="0"/>
                          <a:ea typeface="Times New Roman" panose="02020603050405020304" pitchFamily="18" charset="0"/>
                        </a:rPr>
                        <a:t>туралы</a:t>
                      </a:r>
                      <a:r>
                        <a:rPr lang="ru-RU" altLang="en-US" sz="700" i="1" dirty="0" smtClean="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smtClean="0">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қантар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0675152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kk-KZ" sz="1100" b="1" dirty="0" smtClean="0">
                <a:latin typeface="Times New Roman" pitchFamily="18" charset="0"/>
                <a:cs typeface="Times New Roman" pitchFamily="18" charset="0"/>
              </a:rPr>
              <a:t>қаңтарға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 қар, жаяу 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солтүстіктен жел соғады, күші 9-14, екпіні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a:t>
            </a:r>
            <a:r>
              <a:rPr lang="kk-KZ" sz="1100" dirty="0" smtClean="0"/>
              <a:t> </a:t>
            </a:r>
            <a:r>
              <a:rPr lang="kk-KZ" sz="1100" dirty="0" smtClean="0">
                <a:latin typeface="Times New Roman" pitchFamily="18" charset="0"/>
                <a:cs typeface="Times New Roman" pitchFamily="18" charset="0"/>
              </a:rPr>
              <a:t>және күндіз 20-22 </a:t>
            </a:r>
            <a:r>
              <a:rPr lang="kk-KZ" sz="1100" dirty="0">
                <a:latin typeface="Times New Roman" pitchFamily="18" charset="0"/>
                <a:cs typeface="Times New Roman" pitchFamily="18" charset="0"/>
              </a:rPr>
              <a:t>градус аяз.</a:t>
            </a:r>
            <a:endParaRPr lang="ru-RU" altLang="ru-RU" sz="1100" b="1" dirty="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 </a:t>
            </a:r>
            <a:r>
              <a:rPr lang="kk-KZ" sz="1100" b="1" dirty="0" smtClean="0">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88900" algn="just">
              <a:tabLst>
                <a:tab pos="182563" algn="l"/>
              </a:tabLst>
            </a:pPr>
            <a:r>
              <a:rPr lang="kk-KZ" sz="1100" dirty="0" smtClean="0">
                <a:latin typeface="Times New Roman" pitchFamily="18" charset="0"/>
                <a:cs typeface="Times New Roman" pitchFamily="18" charset="0"/>
              </a:rPr>
              <a:t> 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r>
              <a:rPr lang="ru-RU" altLang="ru-RU" sz="1200" b="1" i="1" smtClean="0">
                <a:solidFill>
                  <a:srgbClr val="000000"/>
                </a:solidFill>
                <a:latin typeface="Times New Roman" panose="02020603050405020304" pitchFamily="18" charset="0"/>
                <a:cs typeface="Times New Roman" panose="02020603050405020304" pitchFamily="18" charset="0"/>
              </a:rPr>
              <a:t> Е.А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13373</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2599</cp:revision>
  <cp:lastPrinted>2021-07-01T03:56:27Z</cp:lastPrinted>
  <dcterms:created xsi:type="dcterms:W3CDTF">2018-03-27T06:03:00Z</dcterms:created>
  <dcterms:modified xsi:type="dcterms:W3CDTF">2023-01-07T07:02:29Z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