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032907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82299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оңтүстіктен 7-12, күндіз екпіні 15-20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аяз, күндіз 1-3° жылы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Оңтүстіктен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17847</TotalTime>
  <Words>589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2670</cp:revision>
  <cp:lastPrinted>2021-07-01T03:56:27Z</cp:lastPrinted>
  <dcterms:created xsi:type="dcterms:W3CDTF">2018-03-27T06:03:00Z</dcterms:created>
  <dcterms:modified xsi:type="dcterms:W3CDTF">2023-01-07T09:08:53Z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