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007КҮНДЕЛІКТІ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92963"/>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08 </a:t>
            </a:r>
            <a:r>
              <a:rPr lang="kk-KZ" altLang="ru-RU" sz="1150" b="1" dirty="0" smtClean="0">
                <a:latin typeface="Times New Roman" pitchFamily="18" charset="0"/>
                <a:cs typeface="Times New Roman" pitchFamily="18" charset="0"/>
              </a:rPr>
              <a:t>қаңтарға арналған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lvl="0" algn="ctr"/>
            <a:r>
              <a:rPr lang="ru-RU" altLang="ru-RU" sz="1150" b="1" dirty="0" smtClean="0">
                <a:solidFill>
                  <a:srgbClr val="000000"/>
                </a:solidFill>
                <a:latin typeface="Times New Roman" pitchFamily="18" charset="0"/>
                <a:cs typeface="Times New Roman" pitchFamily="18" charset="0"/>
              </a:rPr>
              <a:t>2023 </a:t>
            </a:r>
            <a:r>
              <a:rPr lang="ru-RU" altLang="ru-RU" sz="1150" b="1" dirty="0" err="1" smtClean="0">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07 </a:t>
            </a:r>
            <a:r>
              <a:rPr lang="kk-KZ" altLang="ru-RU" sz="1150" b="1" dirty="0" smtClean="0">
                <a:solidFill>
                  <a:srgbClr val="000000"/>
                </a:solidFill>
                <a:latin typeface="Times New Roman" pitchFamily="18" charset="0"/>
                <a:cs typeface="Times New Roman" pitchFamily="18" charset="0"/>
              </a:rPr>
              <a:t>қантар</a:t>
            </a:r>
            <a:r>
              <a:rPr lang="kk-KZ" altLang="ru-RU" sz="1150" b="1" dirty="0" smtClean="0">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kk-KZ" altLang="ru-RU" sz="1150" b="1" dirty="0" smtClean="0">
                <a:solidFill>
                  <a:srgbClr val="000000"/>
                </a:solidFill>
                <a:latin typeface="Times New Roman" pitchFamily="18" charset="0"/>
                <a:cs typeface="Times New Roman" pitchFamily="18" charset="0"/>
              </a:rPr>
              <a:t>08 </a:t>
            </a:r>
            <a:r>
              <a:rPr lang="kk-KZ" altLang="ru-RU" sz="1150" b="1" dirty="0" smtClean="0">
                <a:solidFill>
                  <a:srgbClr val="000000"/>
                </a:solidFill>
                <a:latin typeface="Times New Roman" pitchFamily="18" charset="0"/>
                <a:cs typeface="Times New Roman" pitchFamily="18" charset="0"/>
              </a:rPr>
              <a:t>қаңтар </a:t>
            </a:r>
            <a:r>
              <a:rPr lang="ru-RU" altLang="ru-RU" sz="1150" b="1" dirty="0" err="1" smtClean="0">
                <a:solidFill>
                  <a:srgbClr val="000000"/>
                </a:solidFill>
                <a:latin typeface="Times New Roman" pitchFamily="18" charset="0"/>
                <a:cs typeface="Times New Roman" pitchFamily="18" charset="0"/>
              </a:rPr>
              <a:t>сағ</a:t>
            </a:r>
            <a:r>
              <a:rPr lang="ru-RU" altLang="ru-RU" sz="1150" b="1" dirty="0" err="1">
                <a:solidFill>
                  <a:srgbClr val="000000"/>
                </a:solidFill>
                <a:latin typeface="Times New Roman" pitchFamily="18" charset="0"/>
                <a:cs typeface="Times New Roman" pitchFamily="18" charset="0"/>
              </a:rPr>
              <a:t>.</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Бұлт сейіледі, түнде қар </a:t>
            </a:r>
            <a:r>
              <a:rPr lang="kk-KZ" sz="1150" dirty="0" smtClean="0">
                <a:latin typeface="Times New Roman" pitchFamily="18" charset="0"/>
                <a:cs typeface="Times New Roman" pitchFamily="18" charset="0"/>
              </a:rPr>
              <a:t>жауады</a:t>
            </a:r>
            <a:r>
              <a:rPr lang="kk-KZ" sz="1150" dirty="0" smtClean="0">
                <a:latin typeface="Times New Roman" pitchFamily="18" charset="0"/>
                <a:cs typeface="Times New Roman" pitchFamily="18" charset="0"/>
              </a:rPr>
              <a:t>, жаяу бұрқасын </a:t>
            </a:r>
            <a:r>
              <a:rPr lang="kk-KZ" sz="1150" dirty="0" smtClean="0">
                <a:latin typeface="Times New Roman" pitchFamily="18" charset="0"/>
                <a:cs typeface="Times New Roman" pitchFamily="18" charset="0"/>
              </a:rPr>
              <a:t>болады. </a:t>
            </a:r>
            <a:r>
              <a:rPr lang="kk-KZ" sz="1150" dirty="0" smtClean="0">
                <a:latin typeface="Times New Roman" pitchFamily="18" charset="0"/>
                <a:cs typeface="Times New Roman" pitchFamily="18" charset="0"/>
              </a:rPr>
              <a:t>Сол</a:t>
            </a:r>
            <a:r>
              <a:rPr lang="kk-KZ" sz="1150" dirty="0" smtClean="0">
                <a:latin typeface="Times New Roman" pitchFamily="18" charset="0"/>
                <a:cs typeface="Times New Roman" pitchFamily="18" charset="0"/>
              </a:rPr>
              <a:t>түстік-батыстан жел соғады</a:t>
            </a:r>
            <a:r>
              <a:rPr lang="kk-KZ" sz="1150" dirty="0" smtClean="0">
                <a:latin typeface="Times New Roman" pitchFamily="18" charset="0"/>
                <a:cs typeface="Times New Roman" pitchFamily="18" charset="0"/>
              </a:rPr>
              <a:t>, күші 9-14, түнде екпіні </a:t>
            </a:r>
            <a:r>
              <a:rPr lang="kk-KZ" sz="1150" dirty="0" smtClean="0">
                <a:latin typeface="Times New Roman" pitchFamily="18" charset="0"/>
                <a:cs typeface="Times New Roman" pitchFamily="18" charset="0"/>
              </a:rPr>
              <a:t>17 </a:t>
            </a:r>
            <a:r>
              <a:rPr lang="kk-KZ" sz="1150" dirty="0" smtClean="0">
                <a:latin typeface="Times New Roman" pitchFamily="18" charset="0"/>
                <a:cs typeface="Times New Roman" pitchFamily="18" charset="0"/>
              </a:rPr>
              <a:t>м/с. Ауа температурасы түнде </a:t>
            </a:r>
            <a:r>
              <a:rPr lang="kk-KZ" sz="1150" dirty="0" smtClean="0">
                <a:latin typeface="Times New Roman" pitchFamily="18" charset="0"/>
                <a:cs typeface="Times New Roman" pitchFamily="18" charset="0"/>
              </a:rPr>
              <a:t>25-27,</a:t>
            </a:r>
            <a:r>
              <a:rPr lang="kk-KZ"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күндіз </a:t>
            </a:r>
            <a:r>
              <a:rPr lang="kk-KZ" sz="1150" dirty="0" smtClean="0">
                <a:latin typeface="Times New Roman" pitchFamily="18" charset="0"/>
                <a:cs typeface="Times New Roman" pitchFamily="18" charset="0"/>
              </a:rPr>
              <a:t>23-25 градус аяз болады</a:t>
            </a:r>
            <a:r>
              <a:rPr lang="kk-KZ" sz="1150" dirty="0" smtClean="0">
                <a:latin typeface="Times New Roman" pitchFamily="18" charset="0"/>
                <a:cs typeface="Times New Roman" pitchFamily="18" charset="0"/>
              </a:rPr>
              <a:t>.</a:t>
            </a:r>
            <a:endParaRPr lang="kk-KZ" sz="1150" dirty="0" smtClean="0">
              <a:latin typeface="Times New Roman" pitchFamily="18" charset="0"/>
              <a:cs typeface="Times New Roman" pitchFamily="18" charset="0"/>
            </a:endParaRPr>
          </a:p>
          <a:p>
            <a:pPr algn="ctr"/>
            <a:r>
              <a:rPr lang="kk-KZ" sz="1150" b="1" dirty="0" smtClean="0">
                <a:solidFill>
                  <a:srgbClr val="000000"/>
                </a:solidFill>
                <a:latin typeface="Times New Roman" pitchFamily="18" charset="0"/>
                <a:cs typeface="Times New Roman" pitchFamily="18" charset="0"/>
              </a:rPr>
              <a:t>09 </a:t>
            </a:r>
            <a:r>
              <a:rPr lang="kk-KZ" sz="1150" b="1" dirty="0" smtClean="0">
                <a:solidFill>
                  <a:srgbClr val="000000"/>
                </a:solidFill>
                <a:latin typeface="Times New Roman" pitchFamily="18" charset="0"/>
                <a:cs typeface="Times New Roman" pitchFamily="18" charset="0"/>
              </a:rPr>
              <a:t>қаңтарға</a:t>
            </a:r>
            <a:endParaRPr lang="ru-RU" sz="1150" b="1" dirty="0">
              <a:solidFill>
                <a:srgbClr val="000000"/>
              </a:solidFill>
              <a:latin typeface="Times New Roman" pitchFamily="18" charset="0"/>
              <a:cs typeface="Times New Roman" pitchFamily="18" charset="0"/>
            </a:endParaRPr>
          </a:p>
          <a:p>
            <a:pPr lvl="0" algn="ctr"/>
            <a:r>
              <a:rPr lang="ru-RU" sz="1150" b="1" dirty="0" smtClean="0">
                <a:solidFill>
                  <a:srgbClr val="000000"/>
                </a:solidFill>
                <a:latin typeface="Times New Roman" pitchFamily="18" charset="0"/>
                <a:cs typeface="Times New Roman" pitchFamily="18" charset="0"/>
              </a:rPr>
              <a:t>2023 </a:t>
            </a:r>
            <a:r>
              <a:rPr lang="ru-RU" sz="1150" b="1" dirty="0">
                <a:solidFill>
                  <a:srgbClr val="000000"/>
                </a:solidFill>
                <a:latin typeface="Times New Roman" pitchFamily="18" charset="0"/>
                <a:cs typeface="Times New Roman" pitchFamily="18" charset="0"/>
              </a:rPr>
              <a:t>ж. </a:t>
            </a:r>
            <a:r>
              <a:rPr lang="ru-RU" sz="1150" b="1" dirty="0" smtClean="0">
                <a:solidFill>
                  <a:srgbClr val="000000"/>
                </a:solidFill>
                <a:latin typeface="Times New Roman" pitchFamily="18" charset="0"/>
                <a:cs typeface="Times New Roman" pitchFamily="18" charset="0"/>
              </a:rPr>
              <a:t>08 </a:t>
            </a:r>
            <a:r>
              <a:rPr lang="ru-RU" sz="1150" b="1" dirty="0" err="1" smtClean="0">
                <a:solidFill>
                  <a:srgbClr val="000000"/>
                </a:solidFill>
                <a:latin typeface="Times New Roman" pitchFamily="18" charset="0"/>
                <a:cs typeface="Times New Roman" pitchFamily="18" charset="0"/>
              </a:rPr>
              <a:t>қаңтар сағ</a:t>
            </a:r>
            <a:r>
              <a:rPr lang="ru-RU" sz="1150" b="1" dirty="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09 </a:t>
            </a:r>
            <a:r>
              <a:rPr lang="ru-RU" sz="1150" b="1" dirty="0" err="1" smtClean="0">
                <a:solidFill>
                  <a:srgbClr val="000000"/>
                </a:solidFill>
                <a:latin typeface="Times New Roman" pitchFamily="18" charset="0"/>
                <a:cs typeface="Times New Roman" pitchFamily="18" charset="0"/>
              </a:rPr>
              <a:t>қаңтар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a:t>
            </a:r>
            <a:r>
              <a:rPr lang="ru-RU" sz="1150" dirty="0" err="1" smtClean="0">
                <a:latin typeface="Times New Roman" pitchFamily="18" charset="0"/>
                <a:cs typeface="Times New Roman" pitchFamily="18" charset="0"/>
              </a:rPr>
              <a:t>олтүстік-батыстан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 күші </a:t>
            </a:r>
            <a:r>
              <a:rPr lang="ru-RU" sz="1150" dirty="0" smtClean="0">
                <a:latin typeface="Times New Roman" pitchFamily="18" charset="0"/>
                <a:cs typeface="Times New Roman" pitchFamily="18" charset="0"/>
              </a:rPr>
              <a:t>5-10 </a:t>
            </a:r>
            <a:r>
              <a:rPr lang="ru-RU" sz="1150" dirty="0" smtClean="0">
                <a:latin typeface="Times New Roman" pitchFamily="18" charset="0"/>
                <a:cs typeface="Times New Roman" pitchFamily="18" charset="0"/>
              </a:rPr>
              <a:t>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a:t>
            </a:r>
            <a:r>
              <a:rPr lang="kk-KZ" sz="1150" dirty="0" smtClean="0">
                <a:latin typeface="Times New Roman" pitchFamily="18" charset="0"/>
                <a:cs typeface="Times New Roman" pitchFamily="18" charset="0"/>
              </a:rPr>
              <a:t>28-30 </a:t>
            </a:r>
            <a:r>
              <a:rPr lang="kk-KZ" sz="1150" dirty="0" smtClean="0">
                <a:latin typeface="Times New Roman" pitchFamily="18" charset="0"/>
                <a:cs typeface="Times New Roman" pitchFamily="18" charset="0"/>
              </a:rPr>
              <a:t>градус аяз болады</a:t>
            </a:r>
            <a:r>
              <a:rPr lang="kk-KZ" sz="1150" dirty="0">
                <a:latin typeface="Times New Roman" pitchFamily="18" charset="0"/>
                <a:cs typeface="Times New Roman" pitchFamily="18" charset="0"/>
              </a:rPr>
              <a:t>.</a:t>
            </a:r>
            <a:r>
              <a:rPr lang="ru-RU" sz="115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4635371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579</a:t>
                      </a:r>
                      <a:endParaRPr lang="kk-KZ" sz="1000" dirty="0" smtClean="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0,566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a:t>
                      </a:r>
                      <a:r>
                        <a:rPr lang="kk-KZ" altLang="x-none" sz="800" smtClean="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13981</TotalTime>
  <Words>531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2649</cp:revision>
  <cp:lastPrinted>2021-07-01T07:38:07Z</cp:lastPrinted>
  <dcterms:created xsi:type="dcterms:W3CDTF">2018-03-27T06:03:00Z</dcterms:created>
  <dcterms:modified xsi:type="dcterms:W3CDTF">2023-01-07T07:20:14Z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