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659253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3323371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көбінесе қар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бұрқасын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көктайғақ</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Оңтүстік-шыгыстан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7-12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аяз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0-2°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Оңтүстіктен жел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7-12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62267" y="2468914"/>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62267" y="348673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17715</TotalTime>
  <Words>579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2602</cp:revision>
  <cp:lastPrinted>2021-07-01T03:56:27Z</cp:lastPrinted>
  <dcterms:created xsi:type="dcterms:W3CDTF">2018-03-27T06:03:00Z</dcterms:created>
  <dcterms:modified xsi:type="dcterms:W3CDTF">2023-01-07T09:05:27Z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