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464710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228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15-20, временами 23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10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осадки (дождь, снег),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14605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2921</cp:revision>
  <cp:lastPrinted>2023-01-06T07:14:01Z</cp:lastPrinted>
  <dcterms:created xsi:type="dcterms:W3CDTF">2018-03-27T06:03:00Z</dcterms:created>
  <dcterms:modified xsi:type="dcterms:W3CDTF">2023-01-07T06:52:51Z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