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19" autoAdjust="0"/>
    <p:restoredTop sz="99835" autoAdjust="0"/>
  </p:normalViewPr>
  <p:slideViewPr>
    <p:cSldViewPr>
      <p:cViewPr>
        <p:scale>
          <a:sx n="100" d="100"/>
          <a:sy n="100" d="100"/>
        </p:scale>
        <p:origin x="30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6D8C0EB9-3115-4526-A444-09AB359DB5AA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C1D0A8-69DE-4AD0-9DB4-1B1066AC35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807900-581A-42C7-86C8-D42BFD929C8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B15B2E-BA12-4011-ADF4-F1763E2E35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6BF288-3AD8-4D6E-8D20-532344A0A66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DE3213-8097-4650-B746-D8286D2BF1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CB33BE-0065-4E69-B6D9-72F9DED79B2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F59983-15F3-4780-95D6-4DD15C2142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0038DD-E998-4D89-8C85-80C7EC724BE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744B50-EE24-4D05-AE0B-CBED3CD774D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660303-9E9A-4E87-95F3-D4C63CE4253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55216B-74F2-46CB-9603-37B51D9AFDF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F27141BC-21F5-4991-B076-25317B06E06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07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07 января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24413" cy="1930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08 января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altLang="ru-RU" b="1">
                <a:solidFill>
                  <a:schemeClr val="tx1"/>
                </a:solidFill>
              </a:rPr>
              <a:t>07 января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altLang="ru-RU" b="1">
                <a:solidFill>
                  <a:schemeClr val="tx1"/>
                </a:solidFill>
              </a:rPr>
              <a:t>08 января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>
                <a:solidFill>
                  <a:schemeClr val="tx1"/>
                </a:solidFill>
              </a:rPr>
              <a:t>Переменная облачность, без осадков. Ветер 0-5 м/с. Температура воздуха ночью 0-2 мороза, днем 5-7 тепла. 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09 января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08 января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09 января</a:t>
            </a:r>
          </a:p>
          <a:p>
            <a:pPr algn="just">
              <a:buFont typeface="Arial" charset="0"/>
              <a:buNone/>
            </a:pPr>
            <a:r>
              <a:rPr lang="ru-RU">
                <a:solidFill>
                  <a:schemeClr val="tx1"/>
                </a:solidFill>
              </a:rPr>
              <a:t>Переменная облачность, временами осадки (дождь, снег). </a:t>
            </a:r>
            <a:r>
              <a:rPr lang="kk-KZ" altLang="ru-RU">
                <a:solidFill>
                  <a:schemeClr val="tx1"/>
                </a:solidFill>
              </a:rPr>
              <a:t>Ветер 0-5 м/с. Температура воздуха 0-2 тепла.</a:t>
            </a:r>
          </a:p>
          <a:p>
            <a:pPr algn="just">
              <a:buFont typeface="Arial" charset="0"/>
              <a:buNone/>
            </a:pP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205038"/>
            <a:ext cx="4824413" cy="101758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Сутки 08 января, ночью 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0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9 января 2023 г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накоплению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повышенный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300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/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07 января 2023 года </a:t>
            </a:r>
          </a:p>
        </p:txBody>
      </p:sp>
      <p:graphicFrame>
        <p:nvGraphicFramePr>
          <p:cNvPr id="14387" name="Group 51"/>
          <p:cNvGraphicFramePr>
            <a:graphicFrameLocks noGrp="1"/>
          </p:cNvGraphicFramePr>
          <p:nvPr/>
        </p:nvGraphicFramePr>
        <p:xfrm>
          <a:off x="4953000" y="4305300"/>
          <a:ext cx="4824413" cy="2054225"/>
        </p:xfrm>
        <a:graphic>
          <a:graphicData uri="http://schemas.openxmlformats.org/drawingml/2006/table">
            <a:tbl>
              <a:tblPr/>
              <a:tblGrid>
                <a:gridCol w="1951038"/>
                <a:gridCol w="1392237"/>
                <a:gridCol w="1481138"/>
              </a:tblGrid>
              <a:tr h="530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280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1,7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282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0,9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83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0,2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92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8293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1,7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644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3,2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664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1,7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213100"/>
            <a:ext cx="4824413" cy="64611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 Бекмурзаева Б.М. / </a:t>
            </a:r>
            <a:r>
              <a:rPr lang="ru-RU" altLang="ru-RU" sz="1000" b="1" i="1">
                <a:solidFill>
                  <a:schemeClr val="tx1"/>
                </a:solidFill>
                <a:cs typeface="Times New Roman" pitchFamily="18" charset="0"/>
              </a:rPr>
              <a:t>Ибраимов З.Е.</a:t>
            </a:r>
            <a:endParaRPr lang="ru-RU" sz="1000" b="1" i="1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15231</TotalTime>
  <Words>555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2974</cp:revision>
  <cp:lastPrinted>2021-07-01T09:11:30Z</cp:lastPrinted>
  <dcterms:created xsi:type="dcterms:W3CDTF">2018-03-27T06:03:00Z</dcterms:created>
  <dcterms:modified xsi:type="dcterms:W3CDTF">2023-01-07T06:57:59Z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