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70" d="100"/>
          <a:sy n="70" d="100"/>
        </p:scale>
        <p:origin x="66" y="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6804250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3739233"/>
              </p:ext>
            </p:extLst>
          </p:nvPr>
        </p:nvGraphicFramePr>
        <p:xfrm>
          <a:off x="5007188" y="4021384"/>
          <a:ext cx="4667576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Облачно, временами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снег, гололед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северный 9-14,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порывы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6-8, днем 4-6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временами снег, гололед.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Рыскельдева Н.А./Догарова Г.Е.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16131</TotalTime>
  <Words>615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2559</cp:revision>
  <cp:lastPrinted>2021-10-15T03:50:29Z</cp:lastPrinted>
  <dcterms:created xsi:type="dcterms:W3CDTF">2018-03-27T06:03:00Z</dcterms:created>
  <dcterms:modified xsi:type="dcterms:W3CDTF">2023-01-07T09:10:03Z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