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77" d="100"/>
          <a:sy n="77" d="100"/>
        </p:scale>
        <p:origin x="96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6802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20-22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30-32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311653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Э.К./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16507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2635</cp:revision>
  <cp:lastPrinted>2021-07-01T03:56:27Z</cp:lastPrinted>
  <dcterms:created xsi:type="dcterms:W3CDTF">2018-03-27T06:03:00Z</dcterms:created>
  <dcterms:modified xsi:type="dcterms:W3CDTF">2023-01-07T07:35:39Z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