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513388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13081"/>
              </p:ext>
            </p:extLst>
          </p:nvPr>
        </p:nvGraphicFramePr>
        <p:xfrm>
          <a:off x="5025008" y="3995153"/>
          <a:ext cx="4672805" cy="226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53952"/>
            <a:ext cx="4798916" cy="150810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07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08 января 2023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Облачно, днем осадки (снег, дождь), гололед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южный 9-14, днем порывы 15-20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6-8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мороза., днем 1-3 тепла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января до 09 ч. 09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9-14, порывы 15-20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21-23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08 января, ночью 09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9754" y="3089031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00242915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810815" y="4161402"/>
              <a:ext cx="157927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19223</TotalTime>
  <Words>649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3101</cp:revision>
  <cp:lastPrinted>2021-11-30T05:55:24Z</cp:lastPrinted>
  <dcterms:created xsi:type="dcterms:W3CDTF">2018-03-27T06:03:00Z</dcterms:created>
  <dcterms:modified xsi:type="dcterms:W3CDTF">2023-01-07T06:43:06Z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