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574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ночью снег,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ночью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34061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579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0,566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0,488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14318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2675</cp:revision>
  <cp:lastPrinted>2021-02-03T11:37:00Z</cp:lastPrinted>
  <dcterms:created xsi:type="dcterms:W3CDTF">2018-03-27T06:03:00Z</dcterms:created>
  <dcterms:modified xsi:type="dcterms:W3CDTF">2023-01-07T07:15:41Z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