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23716496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07 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4839546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осадки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(преимущественно снег), метель, гололед.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7-12, днем порывы 15-20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6-8° мороза, днем 1-3°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южный 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561" y="2141227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18376</TotalTime>
  <Words>619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2621</cp:revision>
  <cp:lastPrinted>2021-07-01T03:56:27Z</cp:lastPrinted>
  <dcterms:created xsi:type="dcterms:W3CDTF">2018-03-27T06:03:00Z</dcterms:created>
  <dcterms:modified xsi:type="dcterms:W3CDTF">2023-01-07T09:12:10Z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